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4"/>
  </p:sldMasterIdLst>
  <p:notesMasterIdLst>
    <p:notesMasterId r:id="rId18"/>
  </p:notesMasterIdLst>
  <p:handoutMasterIdLst>
    <p:handoutMasterId r:id="rId19"/>
  </p:handoutMasterIdLst>
  <p:sldIdLst>
    <p:sldId id="306" r:id="rId5"/>
    <p:sldId id="295" r:id="rId6"/>
    <p:sldId id="315" r:id="rId7"/>
    <p:sldId id="316" r:id="rId8"/>
    <p:sldId id="317" r:id="rId9"/>
    <p:sldId id="319" r:id="rId10"/>
    <p:sldId id="318" r:id="rId11"/>
    <p:sldId id="320" r:id="rId12"/>
    <p:sldId id="321" r:id="rId13"/>
    <p:sldId id="325" r:id="rId14"/>
    <p:sldId id="322" r:id="rId15"/>
    <p:sldId id="324" r:id="rId16"/>
    <p:sldId id="312" r:id="rId17"/>
  </p:sldIdLst>
  <p:sldSz cx="12192000" cy="6858000"/>
  <p:notesSz cx="6858000" cy="9144000"/>
  <p:defaultTextStyle>
    <a:defPPr rtl="0"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92" userDrawn="1">
          <p15:clr>
            <a:srgbClr val="A4A3A4"/>
          </p15:clr>
        </p15:guide>
        <p15:guide id="2" pos="7056" userDrawn="1">
          <p15:clr>
            <a:srgbClr val="A4A3A4"/>
          </p15:clr>
        </p15:guide>
        <p15:guide id="3" orient="horz" pos="313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84967" autoAdjust="0"/>
  </p:normalViewPr>
  <p:slideViewPr>
    <p:cSldViewPr snapToGrid="0">
      <p:cViewPr varScale="1">
        <p:scale>
          <a:sx n="75" d="100"/>
          <a:sy n="75" d="100"/>
        </p:scale>
        <p:origin x="126" y="66"/>
      </p:cViewPr>
      <p:guideLst>
        <p:guide orient="horz" pos="1392"/>
        <p:guide pos="7056"/>
        <p:guide orient="horz" pos="313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83" d="100"/>
          <a:sy n="83" d="100"/>
        </p:scale>
        <p:origin x="3918" y="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470EB97A-4A50-4261-8364-4300201DD9D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C46719E-2B47-4D57-95C7-1015D587690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C92B5B-DA16-494D-9CF8-0E906334FCD8}" type="datetime1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2022/6/11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A4E6A39-4111-446C-B847-59548183D14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712A316-0A05-4ED4-ACA8-F57CCA070E9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7A4EF8-801D-47A2-A451-1C4D77DD02A5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‹#›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2949293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131D0B43-2781-42EE-A626-5F406B285890}" type="datetime1">
              <a:rPr lang="zh-CN" altLang="en-US" noProof="0" smtClean="0"/>
              <a:t>2022/6/11</a:t>
            </a:fld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D5939589-3E79-4C82-AA4A-FE78234FAA59}" type="slidenum">
              <a:rPr lang="en-US" altLang="zh-CN" noProof="0" smtClean="0"/>
              <a:pPr/>
              <a:t>‹#›</a:t>
            </a:fld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9496896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57788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353153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13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257609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rtlCol="0" anchor="b"/>
          <a:lstStyle>
            <a:lvl1pPr algn="l">
              <a:defRPr sz="6000" b="1" i="0" cap="all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 rtlCol="0"/>
          <a:lstStyle>
            <a:lvl1pPr marL="0" indent="0" algn="l">
              <a:buNone/>
              <a:defRPr sz="2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CN" altLang="en-US" noProof="0"/>
              <a:t>单击以编辑母版副标题样式</a:t>
            </a:r>
          </a:p>
        </p:txBody>
      </p:sp>
      <p:cxnSp>
        <p:nvCxnSpPr>
          <p:cNvPr id="11" name="直接连接符​​(S) 10">
            <a:extLst>
              <a:ext uri="{FF2B5EF4-FFF2-40B4-BE49-F238E27FC236}">
                <a16:creationId xmlns:a16="http://schemas.microsoft.com/office/drawing/2014/main" id="{D1B787A8-0D67-4B7E-9B48-86BD906AB6B5}"/>
              </a:ext>
            </a:extLst>
          </p:cNvPr>
          <p:cNvCxnSpPr>
            <a:cxnSpLocks/>
          </p:cNvCxnSpPr>
          <p:nvPr/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97802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4752" y="1681163"/>
            <a:ext cx="4553712" cy="823912"/>
          </a:xfrm>
        </p:spPr>
        <p:txBody>
          <a:bodyPr rtlCol="0" anchor="b"/>
          <a:lstStyle>
            <a:lvl1pPr marL="0" indent="0">
              <a:buNone/>
              <a:defRPr sz="2400" b="1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44752" y="2505075"/>
            <a:ext cx="4553712" cy="3684588"/>
          </a:xfrm>
        </p:spPr>
        <p:txBody>
          <a:bodyPr rtlCol="0">
            <a:normAutofit/>
          </a:bodyPr>
          <a:lstStyle>
            <a:lvl1pPr>
              <a:defRPr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 sz="1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 sz="1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84848" y="1681163"/>
            <a:ext cx="4553712" cy="823912"/>
          </a:xfrm>
        </p:spPr>
        <p:txBody>
          <a:bodyPr rtlCol="0" anchor="b"/>
          <a:lstStyle>
            <a:lvl1pPr marL="0" indent="0">
              <a:buNone/>
              <a:defRPr sz="2400" b="1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784848" y="2505075"/>
            <a:ext cx="4553712" cy="3684588"/>
          </a:xfrm>
        </p:spPr>
        <p:txBody>
          <a:bodyPr rtlCol="0">
            <a:normAutofit/>
          </a:bodyPr>
          <a:lstStyle>
            <a:lvl1pPr>
              <a:defRPr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 sz="1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 sz="1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  <p:cxnSp>
        <p:nvCxnSpPr>
          <p:cNvPr id="10" name="直接连接符​​(S)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图形 15">
            <a:extLst>
              <a:ext uri="{FF2B5EF4-FFF2-40B4-BE49-F238E27FC236}">
                <a16:creationId xmlns:a16="http://schemas.microsoft.com/office/drawing/2014/main" id="{A9475260-301F-4744-B1DA-7B00F6FB434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4" name="图形 16">
            <a:extLst>
              <a:ext uri="{FF2B5EF4-FFF2-40B4-BE49-F238E27FC236}">
                <a16:creationId xmlns:a16="http://schemas.microsoft.com/office/drawing/2014/main" id="{9BBD3F4B-0836-48C5-AC68-747456D1DD50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6" name="图形 14">
            <a:extLst>
              <a:ext uri="{FF2B5EF4-FFF2-40B4-BE49-F238E27FC236}">
                <a16:creationId xmlns:a16="http://schemas.microsoft.com/office/drawing/2014/main" id="{9B4398D5-99F4-4F83-AA77-9B4177648CAF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375955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4752" y="1681163"/>
            <a:ext cx="2834640" cy="823912"/>
          </a:xfrm>
        </p:spPr>
        <p:txBody>
          <a:bodyPr rtlCol="0" anchor="b"/>
          <a:lstStyle>
            <a:lvl1pPr marL="0" indent="0">
              <a:buNone/>
              <a:defRPr sz="2400" b="1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44752" y="2505075"/>
            <a:ext cx="2834640" cy="3684588"/>
          </a:xfrm>
        </p:spPr>
        <p:txBody>
          <a:bodyPr rtlCol="0">
            <a:normAutofit/>
          </a:bodyPr>
          <a:lstStyle>
            <a:lvl1pPr>
              <a:defRPr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983480" y="1681163"/>
            <a:ext cx="2834640" cy="823912"/>
          </a:xfrm>
        </p:spPr>
        <p:txBody>
          <a:bodyPr rtlCol="0" anchor="b"/>
          <a:lstStyle>
            <a:lvl1pPr marL="0" indent="0">
              <a:buNone/>
              <a:defRPr sz="2400" b="1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983480" y="2505075"/>
            <a:ext cx="2834640" cy="3684588"/>
          </a:xfrm>
        </p:spPr>
        <p:txBody>
          <a:bodyPr rtlCol="0">
            <a:normAutofit/>
          </a:bodyPr>
          <a:lstStyle>
            <a:lvl1pPr>
              <a:defRPr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</p:txBody>
      </p:sp>
      <p:cxnSp>
        <p:nvCxnSpPr>
          <p:cNvPr id="10" name="直接连接符​​(S)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图形 15">
            <a:extLst>
              <a:ext uri="{FF2B5EF4-FFF2-40B4-BE49-F238E27FC236}">
                <a16:creationId xmlns:a16="http://schemas.microsoft.com/office/drawing/2014/main" id="{A9475260-301F-4744-B1DA-7B00F6FB434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4" name="图形 16">
            <a:extLst>
              <a:ext uri="{FF2B5EF4-FFF2-40B4-BE49-F238E27FC236}">
                <a16:creationId xmlns:a16="http://schemas.microsoft.com/office/drawing/2014/main" id="{9BBD3F4B-0836-48C5-AC68-747456D1DD50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6" name="图形 14">
            <a:extLst>
              <a:ext uri="{FF2B5EF4-FFF2-40B4-BE49-F238E27FC236}">
                <a16:creationId xmlns:a16="http://schemas.microsoft.com/office/drawing/2014/main" id="{9B4398D5-99F4-4F83-AA77-9B4177648CAF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5" name="文本占位符 4">
            <a:extLst>
              <a:ext uri="{FF2B5EF4-FFF2-40B4-BE49-F238E27FC236}">
                <a16:creationId xmlns:a16="http://schemas.microsoft.com/office/drawing/2014/main" id="{2D693B15-7265-4478-9579-62FCD5222D0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531352" y="1769269"/>
            <a:ext cx="2834640" cy="823912"/>
          </a:xfrm>
        </p:spPr>
        <p:txBody>
          <a:bodyPr rtlCol="0" anchor="b"/>
          <a:lstStyle>
            <a:lvl1pPr marL="0" indent="0">
              <a:buNone/>
              <a:defRPr sz="2400" b="1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17" name="内容占位符 5">
            <a:extLst>
              <a:ext uri="{FF2B5EF4-FFF2-40B4-BE49-F238E27FC236}">
                <a16:creationId xmlns:a16="http://schemas.microsoft.com/office/drawing/2014/main" id="{48F9E92F-BB16-4896-A47F-6497C3D705B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531352" y="2593181"/>
            <a:ext cx="2834640" cy="3684588"/>
          </a:xfrm>
        </p:spPr>
        <p:txBody>
          <a:bodyPr rtlCol="0">
            <a:normAutofit/>
          </a:bodyPr>
          <a:lstStyle>
            <a:lvl1pPr>
              <a:defRPr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</p:txBody>
      </p:sp>
    </p:spTree>
    <p:extLst>
      <p:ext uri="{BB962C8B-B14F-4D97-AF65-F5344CB8AC3E}">
        <p14:creationId xmlns:p14="http://schemas.microsoft.com/office/powerpoint/2010/main" val="23730798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91656" y="804672"/>
            <a:ext cx="4434840" cy="886968"/>
          </a:xfrm>
        </p:spPr>
        <p:txBody>
          <a:bodyPr rtlCol="0" anchor="b"/>
          <a:lstStyle>
            <a:lvl1pPr algn="l">
              <a:defRPr sz="5400" b="0" i="0" cap="none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标题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91654" y="1801368"/>
            <a:ext cx="4434840" cy="4754880"/>
          </a:xfrm>
        </p:spPr>
        <p:txBody>
          <a:bodyPr rtlCol="0">
            <a:normAutofit/>
          </a:bodyPr>
          <a:lstStyle>
            <a:lvl1pPr marL="0" indent="0" algn="l">
              <a:lnSpc>
                <a:spcPct val="110000"/>
              </a:lnSpc>
              <a:buNone/>
              <a:defRPr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CN" altLang="en-US" noProof="0"/>
              <a:t>单击以编辑母版副标题样式</a:t>
            </a: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811512" y="1591056"/>
            <a:ext cx="3547872" cy="365125"/>
          </a:xfrm>
        </p:spPr>
        <p:txBody>
          <a:bodyPr rtlCol="0"/>
          <a:lstStyle>
            <a:lvl1pPr>
              <a:defRPr>
                <a:solidFill>
                  <a:schemeClr val="accent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 noProof="0"/>
              <a:t>演示文稿标题</a:t>
            </a:r>
          </a:p>
        </p:txBody>
      </p:sp>
      <p:sp>
        <p:nvSpPr>
          <p:cNvPr id="6" name="幻灯片编号占位符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D8DA9DAA-006C-4F4B-980E-E3DF019B24E2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  <p:cxnSp>
        <p:nvCxnSpPr>
          <p:cNvPr id="7" name="直接连接符​​(S) 6">
            <a:extLst>
              <a:ext uri="{FF2B5EF4-FFF2-40B4-BE49-F238E27FC236}">
                <a16:creationId xmlns:a16="http://schemas.microsoft.com/office/drawing/2014/main" id="{6939C974-0ED4-4915-BBF7-1FB00C18AD45}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长方形 8">
            <a:extLst>
              <a:ext uri="{FF2B5EF4-FFF2-40B4-BE49-F238E27FC236}">
                <a16:creationId xmlns:a16="http://schemas.microsoft.com/office/drawing/2014/main" id="{515930B2-E36D-4D05-A6B3-CA1BF61D50CC}"/>
              </a:ext>
            </a:extLst>
          </p:cNvPr>
          <p:cNvSpPr/>
          <p:nvPr userDrawn="1"/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3" name="图片占位符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3464" y="3108960"/>
            <a:ext cx="5221224" cy="3447288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</a:p>
        </p:txBody>
      </p:sp>
      <p:sp>
        <p:nvSpPr>
          <p:cNvPr id="10" name="图片占位符 12">
            <a:extLst>
              <a:ext uri="{FF2B5EF4-FFF2-40B4-BE49-F238E27FC236}">
                <a16:creationId xmlns:a16="http://schemas.microsoft.com/office/drawing/2014/main" id="{F146D6C1-343E-4F97-A565-55BBB15F4C7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83464" y="301752"/>
            <a:ext cx="2459736" cy="2505456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</a:p>
        </p:txBody>
      </p:sp>
      <p:sp>
        <p:nvSpPr>
          <p:cNvPr id="11" name="图片占位符 12">
            <a:extLst>
              <a:ext uri="{FF2B5EF4-FFF2-40B4-BE49-F238E27FC236}">
                <a16:creationId xmlns:a16="http://schemas.microsoft.com/office/drawing/2014/main" id="{BA123E2D-4554-47D5-B0EC-0C47EDB4162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044952" y="301752"/>
            <a:ext cx="2459736" cy="2505456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</a:p>
        </p:txBody>
      </p:sp>
    </p:spTree>
    <p:extLst>
      <p:ext uri="{BB962C8B-B14F-4D97-AF65-F5344CB8AC3E}">
        <p14:creationId xmlns:p14="http://schemas.microsoft.com/office/powerpoint/2010/main" val="12578914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仅标题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图片占位符 32">
            <a:extLst>
              <a:ext uri="{FF2B5EF4-FFF2-40B4-BE49-F238E27FC236}">
                <a16:creationId xmlns:a16="http://schemas.microsoft.com/office/drawing/2014/main" id="{3186EA6A-5CD5-4DF7-9C8A-EDFAF28A80D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77111" y="407499"/>
            <a:ext cx="1952279" cy="1952279"/>
          </a:xfrm>
          <a:custGeom>
            <a:avLst/>
            <a:gdLst>
              <a:gd name="connsiteX0" fmla="*/ 976140 w 1952279"/>
              <a:gd name="connsiteY0" fmla="*/ 0 h 1952279"/>
              <a:gd name="connsiteX1" fmla="*/ 1952279 w 1952279"/>
              <a:gd name="connsiteY1" fmla="*/ 976140 h 1952279"/>
              <a:gd name="connsiteX2" fmla="*/ 976140 w 1952279"/>
              <a:gd name="connsiteY2" fmla="*/ 1952279 h 1952279"/>
              <a:gd name="connsiteX3" fmla="*/ 0 w 1952279"/>
              <a:gd name="connsiteY3" fmla="*/ 976140 h 1952279"/>
              <a:gd name="connsiteX4" fmla="*/ 976140 w 1952279"/>
              <a:gd name="connsiteY4" fmla="*/ 0 h 1952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52279" h="1952279">
                <a:moveTo>
                  <a:pt x="976140" y="0"/>
                </a:moveTo>
                <a:cubicBezTo>
                  <a:pt x="1515247" y="0"/>
                  <a:pt x="1952279" y="437033"/>
                  <a:pt x="1952279" y="976140"/>
                </a:cubicBezTo>
                <a:cubicBezTo>
                  <a:pt x="1952279" y="1515246"/>
                  <a:pt x="1515247" y="1952279"/>
                  <a:pt x="976140" y="1952279"/>
                </a:cubicBezTo>
                <a:cubicBezTo>
                  <a:pt x="437033" y="1952279"/>
                  <a:pt x="0" y="1515246"/>
                  <a:pt x="0" y="976140"/>
                </a:cubicBezTo>
                <a:cubicBezTo>
                  <a:pt x="0" y="437033"/>
                  <a:pt x="437033" y="0"/>
                  <a:pt x="976140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</a:p>
        </p:txBody>
      </p:sp>
      <p:sp>
        <p:nvSpPr>
          <p:cNvPr id="32" name="图片占位符 31">
            <a:extLst>
              <a:ext uri="{FF2B5EF4-FFF2-40B4-BE49-F238E27FC236}">
                <a16:creationId xmlns:a16="http://schemas.microsoft.com/office/drawing/2014/main" id="{83D5117F-F235-498D-99A5-9DE2D665576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28345" y="1972581"/>
            <a:ext cx="2290065" cy="2273502"/>
          </a:xfrm>
          <a:custGeom>
            <a:avLst/>
            <a:gdLst>
              <a:gd name="connsiteX0" fmla="*/ 1145032 w 2290065"/>
              <a:gd name="connsiteY0" fmla="*/ 0 h 2273502"/>
              <a:gd name="connsiteX1" fmla="*/ 2290065 w 2290065"/>
              <a:gd name="connsiteY1" fmla="*/ 1145033 h 2273502"/>
              <a:gd name="connsiteX2" fmla="*/ 1375797 w 2290065"/>
              <a:gd name="connsiteY2" fmla="*/ 2266803 h 2273502"/>
              <a:gd name="connsiteX3" fmla="*/ 1331903 w 2290065"/>
              <a:gd name="connsiteY3" fmla="*/ 2273502 h 2273502"/>
              <a:gd name="connsiteX4" fmla="*/ 958162 w 2290065"/>
              <a:gd name="connsiteY4" fmla="*/ 2273502 h 2273502"/>
              <a:gd name="connsiteX5" fmla="*/ 914268 w 2290065"/>
              <a:gd name="connsiteY5" fmla="*/ 2266803 h 2273502"/>
              <a:gd name="connsiteX6" fmla="*/ 5911 w 2290065"/>
              <a:gd name="connsiteY6" fmla="*/ 1262106 h 2273502"/>
              <a:gd name="connsiteX7" fmla="*/ 0 w 2290065"/>
              <a:gd name="connsiteY7" fmla="*/ 1145053 h 2273502"/>
              <a:gd name="connsiteX8" fmla="*/ 0 w 2290065"/>
              <a:gd name="connsiteY8" fmla="*/ 1145014 h 2273502"/>
              <a:gd name="connsiteX9" fmla="*/ 5911 w 2290065"/>
              <a:gd name="connsiteY9" fmla="*/ 1027960 h 2273502"/>
              <a:gd name="connsiteX10" fmla="*/ 1145032 w 2290065"/>
              <a:gd name="connsiteY10" fmla="*/ 0 h 227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290065" h="2273502">
                <a:moveTo>
                  <a:pt x="1145032" y="0"/>
                </a:moveTo>
                <a:cubicBezTo>
                  <a:pt x="1777417" y="0"/>
                  <a:pt x="2290065" y="512649"/>
                  <a:pt x="2290065" y="1145033"/>
                </a:cubicBezTo>
                <a:cubicBezTo>
                  <a:pt x="2290065" y="1698370"/>
                  <a:pt x="1897569" y="2160033"/>
                  <a:pt x="1375797" y="2266803"/>
                </a:cubicBezTo>
                <a:lnTo>
                  <a:pt x="1331903" y="2273502"/>
                </a:lnTo>
                <a:lnTo>
                  <a:pt x="958162" y="2273502"/>
                </a:lnTo>
                <a:lnTo>
                  <a:pt x="914268" y="2266803"/>
                </a:lnTo>
                <a:cubicBezTo>
                  <a:pt x="429765" y="2167660"/>
                  <a:pt x="56730" y="1762511"/>
                  <a:pt x="5911" y="1262106"/>
                </a:cubicBezTo>
                <a:lnTo>
                  <a:pt x="0" y="1145053"/>
                </a:lnTo>
                <a:lnTo>
                  <a:pt x="0" y="1145014"/>
                </a:lnTo>
                <a:lnTo>
                  <a:pt x="5911" y="1027960"/>
                </a:lnTo>
                <a:cubicBezTo>
                  <a:pt x="64548" y="450571"/>
                  <a:pt x="552172" y="0"/>
                  <a:pt x="1145032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</a:p>
        </p:txBody>
      </p:sp>
      <p:sp>
        <p:nvSpPr>
          <p:cNvPr id="31" name="图片占位符 30">
            <a:extLst>
              <a:ext uri="{FF2B5EF4-FFF2-40B4-BE49-F238E27FC236}">
                <a16:creationId xmlns:a16="http://schemas.microsoft.com/office/drawing/2014/main" id="{E1E0A794-F1D3-4628-B5B1-9D48AB34C3D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579539" y="4386312"/>
            <a:ext cx="3119293" cy="2462810"/>
          </a:xfrm>
          <a:custGeom>
            <a:avLst/>
            <a:gdLst>
              <a:gd name="connsiteX0" fmla="*/ 1559647 w 3119293"/>
              <a:gd name="connsiteY0" fmla="*/ 0 h 2462810"/>
              <a:gd name="connsiteX1" fmla="*/ 3119293 w 3119293"/>
              <a:gd name="connsiteY1" fmla="*/ 1559647 h 2462810"/>
              <a:gd name="connsiteX2" fmla="*/ 2852930 w 3119293"/>
              <a:gd name="connsiteY2" fmla="*/ 2431660 h 2462810"/>
              <a:gd name="connsiteX3" fmla="*/ 2829636 w 3119293"/>
              <a:gd name="connsiteY3" fmla="*/ 2462810 h 2462810"/>
              <a:gd name="connsiteX4" fmla="*/ 289658 w 3119293"/>
              <a:gd name="connsiteY4" fmla="*/ 2462810 h 2462810"/>
              <a:gd name="connsiteX5" fmla="*/ 266363 w 3119293"/>
              <a:gd name="connsiteY5" fmla="*/ 2431660 h 2462810"/>
              <a:gd name="connsiteX6" fmla="*/ 0 w 3119293"/>
              <a:gd name="connsiteY6" fmla="*/ 1559647 h 2462810"/>
              <a:gd name="connsiteX7" fmla="*/ 1559647 w 3119293"/>
              <a:gd name="connsiteY7" fmla="*/ 0 h 2462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19293" h="2462810">
                <a:moveTo>
                  <a:pt x="1559647" y="0"/>
                </a:moveTo>
                <a:cubicBezTo>
                  <a:pt x="2421016" y="0"/>
                  <a:pt x="3119293" y="698278"/>
                  <a:pt x="3119293" y="1559647"/>
                </a:cubicBezTo>
                <a:cubicBezTo>
                  <a:pt x="3119293" y="1882660"/>
                  <a:pt x="3021098" y="2182739"/>
                  <a:pt x="2852930" y="2431660"/>
                </a:cubicBezTo>
                <a:lnTo>
                  <a:pt x="2829636" y="2462810"/>
                </a:lnTo>
                <a:lnTo>
                  <a:pt x="289658" y="2462810"/>
                </a:lnTo>
                <a:lnTo>
                  <a:pt x="266363" y="2431660"/>
                </a:lnTo>
                <a:cubicBezTo>
                  <a:pt x="98195" y="2182739"/>
                  <a:pt x="0" y="1882660"/>
                  <a:pt x="0" y="1559647"/>
                </a:cubicBezTo>
                <a:cubicBezTo>
                  <a:pt x="0" y="698278"/>
                  <a:pt x="698278" y="0"/>
                  <a:pt x="1559647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</a:p>
        </p:txBody>
      </p:sp>
      <p:sp>
        <p:nvSpPr>
          <p:cNvPr id="30" name="图片占位符 29">
            <a:extLst>
              <a:ext uri="{FF2B5EF4-FFF2-40B4-BE49-F238E27FC236}">
                <a16:creationId xmlns:a16="http://schemas.microsoft.com/office/drawing/2014/main" id="{B8D3F45B-B631-47D3-A33C-71CEC2B3602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92905" y="4018982"/>
            <a:ext cx="3854161" cy="2839018"/>
          </a:xfrm>
          <a:custGeom>
            <a:avLst/>
            <a:gdLst>
              <a:gd name="connsiteX0" fmla="*/ 1927061 w 3854161"/>
              <a:gd name="connsiteY0" fmla="*/ 0 h 2839018"/>
              <a:gd name="connsiteX1" fmla="*/ 1927101 w 3854161"/>
              <a:gd name="connsiteY1" fmla="*/ 0 h 2839018"/>
              <a:gd name="connsiteX2" fmla="*/ 2124114 w 3854161"/>
              <a:gd name="connsiteY2" fmla="*/ 9948 h 2839018"/>
              <a:gd name="connsiteX3" fmla="*/ 3854161 w 3854161"/>
              <a:gd name="connsiteY3" fmla="*/ 1927080 h 2839018"/>
              <a:gd name="connsiteX4" fmla="*/ 3702722 w 3854161"/>
              <a:gd name="connsiteY4" fmla="*/ 2677187 h 2839018"/>
              <a:gd name="connsiteX5" fmla="*/ 3624763 w 3854161"/>
              <a:gd name="connsiteY5" fmla="*/ 2839018 h 2839018"/>
              <a:gd name="connsiteX6" fmla="*/ 229398 w 3854161"/>
              <a:gd name="connsiteY6" fmla="*/ 2839018 h 2839018"/>
              <a:gd name="connsiteX7" fmla="*/ 151440 w 3854161"/>
              <a:gd name="connsiteY7" fmla="*/ 2677187 h 2839018"/>
              <a:gd name="connsiteX8" fmla="*/ 0 w 3854161"/>
              <a:gd name="connsiteY8" fmla="*/ 1927080 h 2839018"/>
              <a:gd name="connsiteX9" fmla="*/ 1730048 w 3854161"/>
              <a:gd name="connsiteY9" fmla="*/ 9948 h 2839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854161" h="2839018">
                <a:moveTo>
                  <a:pt x="1927061" y="0"/>
                </a:moveTo>
                <a:lnTo>
                  <a:pt x="1927101" y="0"/>
                </a:lnTo>
                <a:lnTo>
                  <a:pt x="2124114" y="9948"/>
                </a:lnTo>
                <a:cubicBezTo>
                  <a:pt x="3095856" y="108634"/>
                  <a:pt x="3854161" y="929301"/>
                  <a:pt x="3854161" y="1927080"/>
                </a:cubicBezTo>
                <a:cubicBezTo>
                  <a:pt x="3854161" y="2193154"/>
                  <a:pt x="3800237" y="2446634"/>
                  <a:pt x="3702722" y="2677187"/>
                </a:cubicBezTo>
                <a:lnTo>
                  <a:pt x="3624763" y="2839018"/>
                </a:lnTo>
                <a:lnTo>
                  <a:pt x="229398" y="2839018"/>
                </a:lnTo>
                <a:lnTo>
                  <a:pt x="151440" y="2677187"/>
                </a:lnTo>
                <a:cubicBezTo>
                  <a:pt x="53924" y="2446634"/>
                  <a:pt x="0" y="2193154"/>
                  <a:pt x="0" y="1927080"/>
                </a:cubicBezTo>
                <a:cubicBezTo>
                  <a:pt x="0" y="929301"/>
                  <a:pt x="758305" y="108634"/>
                  <a:pt x="1730048" y="9948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0" y="585216"/>
            <a:ext cx="5276088" cy="2276856"/>
          </a:xfrm>
        </p:spPr>
        <p:txBody>
          <a:bodyPr rtlCol="0" anchor="b"/>
          <a:lstStyle>
            <a:lvl1pPr algn="r">
              <a:defRPr sz="4800" b="1" cap="all" spc="4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201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en-US" altLang="zh-CN" noProof="0"/>
              <a:t>20XX/9/3</a:t>
            </a:r>
            <a:endParaRPr lang="zh-CN" altLang="en-US" noProof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938528"/>
            <a:ext cx="278892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 noProof="0"/>
              <a:t>演示文稿标题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D8DA9DAA-006C-4F4B-980E-E3DF019B24E2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  <p:sp>
        <p:nvSpPr>
          <p:cNvPr id="8" name="图形 32">
            <a:extLst>
              <a:ext uri="{FF2B5EF4-FFF2-40B4-BE49-F238E27FC236}">
                <a16:creationId xmlns:a16="http://schemas.microsoft.com/office/drawing/2014/main" id="{846CD0EA-B0AA-4845-81A5-4ADD7C58B12F}"/>
              </a:ext>
            </a:extLst>
          </p:cNvPr>
          <p:cNvSpPr/>
          <p:nvPr userDrawn="1"/>
        </p:nvSpPr>
        <p:spPr>
          <a:xfrm>
            <a:off x="1472366" y="1859534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图形 33">
            <a:extLst>
              <a:ext uri="{FF2B5EF4-FFF2-40B4-BE49-F238E27FC236}">
                <a16:creationId xmlns:a16="http://schemas.microsoft.com/office/drawing/2014/main" id="{0E97A0CB-7CB1-47F0-BD48-EEECBAC39CD2}"/>
              </a:ext>
            </a:extLst>
          </p:cNvPr>
          <p:cNvSpPr/>
          <p:nvPr userDrawn="1"/>
        </p:nvSpPr>
        <p:spPr>
          <a:xfrm>
            <a:off x="2014523" y="3146867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2" name="图形 31">
            <a:extLst>
              <a:ext uri="{FF2B5EF4-FFF2-40B4-BE49-F238E27FC236}">
                <a16:creationId xmlns:a16="http://schemas.microsoft.com/office/drawing/2014/main" id="{477816C9-06CB-4BC5-B26B-6A2877BD941A}"/>
              </a:ext>
            </a:extLst>
          </p:cNvPr>
          <p:cNvSpPr/>
          <p:nvPr userDrawn="1"/>
        </p:nvSpPr>
        <p:spPr>
          <a:xfrm>
            <a:off x="5404920" y="450829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cxnSp>
        <p:nvCxnSpPr>
          <p:cNvPr id="14" name="直接连接符​​(S) 13">
            <a:extLst>
              <a:ext uri="{FF2B5EF4-FFF2-40B4-BE49-F238E27FC236}">
                <a16:creationId xmlns:a16="http://schemas.microsoft.com/office/drawing/2014/main" id="{13AE7F8D-AE68-4A83-BAB5-3A97D473CE3C}"/>
              </a:ext>
            </a:extLst>
          </p:cNvPr>
          <p:cNvCxnSpPr>
            <a:cxnSpLocks/>
          </p:cNvCxnSpPr>
          <p:nvPr userDrawn="1"/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占位符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60720" y="3127248"/>
            <a:ext cx="5276088" cy="1124712"/>
          </a:xfrm>
        </p:spPr>
        <p:txBody>
          <a:bodyPr rtlCol="0"/>
          <a:lstStyle>
            <a:lvl1pPr marL="0" indent="0" algn="r">
              <a:buNone/>
              <a:defRPr sz="18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010451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altLang="zh-CN" noProof="0"/>
              <a:t>20XX/9/3</a:t>
            </a:r>
            <a:endParaRPr lang="zh-CN" altLang="en-US" noProof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CN" altLang="en-US" noProof="0"/>
              <a:t>演示文稿标题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en-US" altLang="zh-CN" noProof="0" smtClean="0"/>
              <a:t>‹#›</a:t>
            </a:fld>
            <a:endParaRPr lang="zh-CN" altLang="en-US" noProof="0"/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57596AF9-469C-436D-B7D2-77952EF1825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32910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FDFF36D6-399B-43E3-84DD-9FC5119EC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altLang="zh-CN" noProof="0"/>
              <a:t>20XX/9/3</a:t>
            </a:r>
            <a:endParaRPr lang="zh-CN" altLang="en-US" noProof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0234AB7-3B85-4028-A500-5A1BDBF45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CN" altLang="en-US" noProof="0"/>
              <a:t>演示文稿标题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C1F40F0-9909-442F-BBA4-409D061ED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en-US" altLang="zh-CN" noProof="0" smtClean="0"/>
              <a:t>‹#›</a:t>
            </a:fld>
            <a:endParaRPr lang="zh-CN" altLang="en-US" noProof="0"/>
          </a:p>
        </p:txBody>
      </p:sp>
      <p:cxnSp>
        <p:nvCxnSpPr>
          <p:cNvPr id="5" name="直接连接符​​(S) 4">
            <a:extLst>
              <a:ext uri="{FF2B5EF4-FFF2-40B4-BE49-F238E27FC236}">
                <a16:creationId xmlns:a16="http://schemas.microsoft.com/office/drawing/2014/main" id="{353C1207-D1C8-49E3-8837-E2B89D366FA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8676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带题注的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40F214-646F-4D81-AD12-65628EC98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EF71768-C3FA-49EF-99EF-06E6C3B284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2DA6F24-ED6C-4D12-A9D6-EE37FBD686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8E6AACE-FAFB-4934-8E3C-AB5B21635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altLang="zh-CN" noProof="0"/>
              <a:t>20XX/9/3</a:t>
            </a:r>
            <a:endParaRPr lang="zh-CN" altLang="en-US" noProof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81533EA-D0F8-4C79-8721-F190DE2D2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CN" altLang="en-US" noProof="0"/>
              <a:t>演示文稿标题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059BAC9-F101-4394-BBA4-3D21A3497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en-US" altLang="zh-CN" noProof="0" smtClean="0"/>
              <a:t>‹#›</a:t>
            </a:fld>
            <a:endParaRPr lang="zh-CN" altLang="en-US" noProof="0"/>
          </a:p>
        </p:txBody>
      </p:sp>
      <p:cxnSp>
        <p:nvCxnSpPr>
          <p:cNvPr id="8" name="直接连接符​​(S) 7">
            <a:extLst>
              <a:ext uri="{FF2B5EF4-FFF2-40B4-BE49-F238E27FC236}">
                <a16:creationId xmlns:a16="http://schemas.microsoft.com/office/drawing/2014/main" id="{0F3A79C9-7EDC-44F6-AC48-5DD98A7695AD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68059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带标题的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4CB71F-B6C2-4866-BC97-304F78816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C55ED73B-8413-478D-80D7-B78B69763B69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zh-CN" altLang="en-US" noProof="0"/>
              <a:t>单击图标，添加图片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1BDF226-1B94-4D2D-98B3-7B932FB17D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00C4E9A-CA29-4CCD-ACFA-B29F80FBA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altLang="zh-CN" noProof="0"/>
              <a:t>20XX/9/3</a:t>
            </a:r>
            <a:endParaRPr lang="zh-CN" altLang="en-US" noProof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1A5B7BE-3F1B-4FF3-B1D7-6E39B99D0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CN" altLang="en-US" noProof="0"/>
              <a:t>演示文稿标题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42F18F1-E27E-470E-AE13-4755DEE63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en-US" altLang="zh-CN" noProof="0" smtClean="0"/>
              <a:t>‹#›</a:t>
            </a:fld>
            <a:endParaRPr lang="zh-CN" altLang="en-US" noProof="0"/>
          </a:p>
        </p:txBody>
      </p:sp>
      <p:cxnSp>
        <p:nvCxnSpPr>
          <p:cNvPr id="8" name="直接连接符​​(S) 7">
            <a:extLst>
              <a:ext uri="{FF2B5EF4-FFF2-40B4-BE49-F238E27FC236}">
                <a16:creationId xmlns:a16="http://schemas.microsoft.com/office/drawing/2014/main" id="{00F08750-B7F2-4119-B151-68DE774813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7755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 2 幻灯片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8448" y="594360"/>
            <a:ext cx="6272784" cy="2843784"/>
          </a:xfrm>
        </p:spPr>
        <p:txBody>
          <a:bodyPr rtlCol="0" anchor="b"/>
          <a:lstStyle>
            <a:lvl1pPr algn="l">
              <a:defRPr sz="5400" b="1" i="0" cap="all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641848" y="4700016"/>
            <a:ext cx="5093208" cy="1197864"/>
          </a:xfrm>
        </p:spPr>
        <p:txBody>
          <a:bodyPr rtlCol="0">
            <a:normAutofit/>
          </a:bodyPr>
          <a:lstStyle>
            <a:lvl1pPr marL="0" indent="0" algn="r">
              <a:buNone/>
              <a:defRPr sz="20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CN" altLang="en-US" noProof="0"/>
              <a:t>单击以编辑母版副标题样式</a:t>
            </a:r>
          </a:p>
        </p:txBody>
      </p:sp>
      <p:cxnSp>
        <p:nvCxnSpPr>
          <p:cNvPr id="9" name="直接连接符​​(S) 8">
            <a:extLst>
              <a:ext uri="{FF2B5EF4-FFF2-40B4-BE49-F238E27FC236}">
                <a16:creationId xmlns:a16="http://schemas.microsoft.com/office/drawing/2014/main" id="{8E825845-66DD-4B77-A729-CD97D156FE6C}"/>
              </a:ext>
            </a:extLst>
          </p:cNvPr>
          <p:cNvCxnSpPr>
            <a:cxnSpLocks/>
          </p:cNvCxnSpPr>
          <p:nvPr userDrawn="1"/>
        </p:nvCxnSpPr>
        <p:spPr>
          <a:xfrm>
            <a:off x="1301262" y="3496322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图形 12">
            <a:extLst>
              <a:ext uri="{FF2B5EF4-FFF2-40B4-BE49-F238E27FC236}">
                <a16:creationId xmlns:a16="http://schemas.microsoft.com/office/drawing/2014/main" id="{818B4386-1FCF-4ACE-BE25-AF9CC5E2256F}"/>
              </a:ext>
            </a:extLst>
          </p:cNvPr>
          <p:cNvSpPr/>
          <p:nvPr userDrawn="1"/>
        </p:nvSpPr>
        <p:spPr>
          <a:xfrm>
            <a:off x="8217780" y="2973840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1" name="图形 13">
            <a:extLst>
              <a:ext uri="{FF2B5EF4-FFF2-40B4-BE49-F238E27FC236}">
                <a16:creationId xmlns:a16="http://schemas.microsoft.com/office/drawing/2014/main" id="{19319560-50ED-4963-A2CF-74663239D426}"/>
              </a:ext>
            </a:extLst>
          </p:cNvPr>
          <p:cNvSpPr/>
          <p:nvPr userDrawn="1"/>
        </p:nvSpPr>
        <p:spPr>
          <a:xfrm>
            <a:off x="7859002" y="2744546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3" name="图形 15">
            <a:extLst>
              <a:ext uri="{FF2B5EF4-FFF2-40B4-BE49-F238E27FC236}">
                <a16:creationId xmlns:a16="http://schemas.microsoft.com/office/drawing/2014/main" id="{E5ABBDAD-943D-48F3-9C80-B29C48966C79}"/>
              </a:ext>
            </a:extLst>
          </p:cNvPr>
          <p:cNvSpPr/>
          <p:nvPr userDrawn="1"/>
        </p:nvSpPr>
        <p:spPr>
          <a:xfrm>
            <a:off x="7843462" y="3198265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379060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仅标题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图片占位符 18">
            <a:extLst>
              <a:ext uri="{FF2B5EF4-FFF2-40B4-BE49-F238E27FC236}">
                <a16:creationId xmlns:a16="http://schemas.microsoft.com/office/drawing/2014/main" id="{34120D15-E48C-4FBE-BB95-24DB36D9F4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366432" y="2530058"/>
            <a:ext cx="3707972" cy="3707971"/>
          </a:xfrm>
          <a:custGeom>
            <a:avLst/>
            <a:gdLst>
              <a:gd name="connsiteX0" fmla="*/ 1853986 w 3707972"/>
              <a:gd name="connsiteY0" fmla="*/ 0 h 3707971"/>
              <a:gd name="connsiteX1" fmla="*/ 3707972 w 3707972"/>
              <a:gd name="connsiteY1" fmla="*/ 1853986 h 3707971"/>
              <a:gd name="connsiteX2" fmla="*/ 2043545 w 3707972"/>
              <a:gd name="connsiteY2" fmla="*/ 3698400 h 3707971"/>
              <a:gd name="connsiteX3" fmla="*/ 1854006 w 3707972"/>
              <a:gd name="connsiteY3" fmla="*/ 3707971 h 3707971"/>
              <a:gd name="connsiteX4" fmla="*/ 1853966 w 3707972"/>
              <a:gd name="connsiteY4" fmla="*/ 3707971 h 3707971"/>
              <a:gd name="connsiteX5" fmla="*/ 1664427 w 3707972"/>
              <a:gd name="connsiteY5" fmla="*/ 3698400 h 3707971"/>
              <a:gd name="connsiteX6" fmla="*/ 0 w 3707972"/>
              <a:gd name="connsiteY6" fmla="*/ 1853986 h 3707971"/>
              <a:gd name="connsiteX7" fmla="*/ 1853986 w 3707972"/>
              <a:gd name="connsiteY7" fmla="*/ 0 h 370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07972" h="3707971">
                <a:moveTo>
                  <a:pt x="1853986" y="0"/>
                </a:moveTo>
                <a:cubicBezTo>
                  <a:pt x="2877914" y="0"/>
                  <a:pt x="3707972" y="830058"/>
                  <a:pt x="3707972" y="1853986"/>
                </a:cubicBezTo>
                <a:cubicBezTo>
                  <a:pt x="3707972" y="2813919"/>
                  <a:pt x="2978429" y="3603458"/>
                  <a:pt x="2043545" y="3698400"/>
                </a:cubicBezTo>
                <a:lnTo>
                  <a:pt x="1854006" y="3707971"/>
                </a:lnTo>
                <a:lnTo>
                  <a:pt x="1853966" y="3707971"/>
                </a:lnTo>
                <a:lnTo>
                  <a:pt x="1664427" y="3698400"/>
                </a:lnTo>
                <a:cubicBezTo>
                  <a:pt x="729543" y="3603458"/>
                  <a:pt x="0" y="2813919"/>
                  <a:pt x="0" y="1853986"/>
                </a:cubicBezTo>
                <a:cubicBezTo>
                  <a:pt x="0" y="830058"/>
                  <a:pt x="830058" y="0"/>
                  <a:pt x="1853986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600" b="1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02936" y="585216"/>
            <a:ext cx="5833872" cy="2276856"/>
          </a:xfrm>
        </p:spPr>
        <p:txBody>
          <a:bodyPr rtlCol="0" anchor="b"/>
          <a:lstStyle>
            <a:lvl1pPr algn="r">
              <a:defRPr sz="6000" b="1" cap="all" spc="4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标题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201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en-US" altLang="zh-CN" noProof="0"/>
              <a:t>20XX/9/3</a:t>
            </a:r>
            <a:endParaRPr lang="zh-CN" altLang="en-US" noProof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938528"/>
            <a:ext cx="278892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 noProof="0"/>
              <a:t>演示文稿标题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D8DA9DAA-006C-4F4B-980E-E3DF019B24E2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  <p:cxnSp>
        <p:nvCxnSpPr>
          <p:cNvPr id="14" name="直接连接符​​(S) 13">
            <a:extLst>
              <a:ext uri="{FF2B5EF4-FFF2-40B4-BE49-F238E27FC236}">
                <a16:creationId xmlns:a16="http://schemas.microsoft.com/office/drawing/2014/main" id="{13AE7F8D-AE68-4A83-BAB5-3A97D473CE3C}"/>
              </a:ext>
            </a:extLst>
          </p:cNvPr>
          <p:cNvCxnSpPr>
            <a:cxnSpLocks/>
          </p:cNvCxnSpPr>
          <p:nvPr userDrawn="1"/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占位符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202936" y="3127248"/>
            <a:ext cx="5833872" cy="3118104"/>
          </a:xfrm>
        </p:spPr>
        <p:txBody>
          <a:bodyPr rtlCol="0"/>
          <a:lstStyle>
            <a:lvl1pPr marL="0" indent="0" algn="r">
              <a:buNone/>
              <a:defRPr sz="18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11" name="图形 12">
            <a:extLst>
              <a:ext uri="{FF2B5EF4-FFF2-40B4-BE49-F238E27FC236}">
                <a16:creationId xmlns:a16="http://schemas.microsoft.com/office/drawing/2014/main" id="{EA1B6985-3E5A-40F4-9268-D4AB3BBF8C91}"/>
              </a:ext>
            </a:extLst>
          </p:cNvPr>
          <p:cNvSpPr/>
          <p:nvPr userDrawn="1"/>
        </p:nvSpPr>
        <p:spPr>
          <a:xfrm>
            <a:off x="4745394" y="276027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3" name="图形 13">
            <a:extLst>
              <a:ext uri="{FF2B5EF4-FFF2-40B4-BE49-F238E27FC236}">
                <a16:creationId xmlns:a16="http://schemas.microsoft.com/office/drawing/2014/main" id="{338BC906-9D03-4280-85E8-21A81BC21D73}"/>
              </a:ext>
            </a:extLst>
          </p:cNvPr>
          <p:cNvSpPr/>
          <p:nvPr userDrawn="1"/>
        </p:nvSpPr>
        <p:spPr>
          <a:xfrm>
            <a:off x="4386614" y="253098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7" name="图形 15">
            <a:extLst>
              <a:ext uri="{FF2B5EF4-FFF2-40B4-BE49-F238E27FC236}">
                <a16:creationId xmlns:a16="http://schemas.microsoft.com/office/drawing/2014/main" id="{C5C06D53-C9F6-47E8-BFE1-B8193A1AED8B}"/>
              </a:ext>
            </a:extLst>
          </p:cNvPr>
          <p:cNvSpPr/>
          <p:nvPr userDrawn="1"/>
        </p:nvSpPr>
        <p:spPr>
          <a:xfrm>
            <a:off x="1669987" y="6031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90768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图片占位符 14">
            <a:extLst>
              <a:ext uri="{FF2B5EF4-FFF2-40B4-BE49-F238E27FC236}">
                <a16:creationId xmlns:a16="http://schemas.microsoft.com/office/drawing/2014/main" id="{E62FC6D8-DD87-4B93-8491-43C84EE63FE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51965" y="1665520"/>
            <a:ext cx="4266960" cy="4266968"/>
          </a:xfrm>
          <a:custGeom>
            <a:avLst/>
            <a:gdLst>
              <a:gd name="connsiteX0" fmla="*/ 2133823 w 4266960"/>
              <a:gd name="connsiteY0" fmla="*/ 0 h 4266968"/>
              <a:gd name="connsiteX1" fmla="*/ 4256628 w 4266960"/>
              <a:gd name="connsiteY1" fmla="*/ 1915652 h 4266968"/>
              <a:gd name="connsiteX2" fmla="*/ 4266960 w 4266960"/>
              <a:gd name="connsiteY2" fmla="*/ 2120258 h 4266968"/>
              <a:gd name="connsiteX3" fmla="*/ 4266960 w 4266960"/>
              <a:gd name="connsiteY3" fmla="*/ 2147389 h 4266968"/>
              <a:gd name="connsiteX4" fmla="*/ 4256628 w 4266960"/>
              <a:gd name="connsiteY4" fmla="*/ 2351994 h 4266968"/>
              <a:gd name="connsiteX5" fmla="*/ 2351994 w 4266960"/>
              <a:gd name="connsiteY5" fmla="*/ 4256629 h 4266968"/>
              <a:gd name="connsiteX6" fmla="*/ 2147230 w 4266960"/>
              <a:gd name="connsiteY6" fmla="*/ 4266968 h 4266968"/>
              <a:gd name="connsiteX7" fmla="*/ 2120416 w 4266960"/>
              <a:gd name="connsiteY7" fmla="*/ 4266968 h 4266968"/>
              <a:gd name="connsiteX8" fmla="*/ 1915652 w 4266960"/>
              <a:gd name="connsiteY8" fmla="*/ 4256629 h 4266968"/>
              <a:gd name="connsiteX9" fmla="*/ 0 w 4266960"/>
              <a:gd name="connsiteY9" fmla="*/ 2133823 h 4266968"/>
              <a:gd name="connsiteX10" fmla="*/ 2133823 w 4266960"/>
              <a:gd name="connsiteY10" fmla="*/ 0 h 426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66960" h="4266968">
                <a:moveTo>
                  <a:pt x="2133823" y="0"/>
                </a:moveTo>
                <a:cubicBezTo>
                  <a:pt x="3238644" y="0"/>
                  <a:pt x="4147355" y="839660"/>
                  <a:pt x="4256628" y="1915652"/>
                </a:cubicBezTo>
                <a:lnTo>
                  <a:pt x="4266960" y="2120258"/>
                </a:lnTo>
                <a:lnTo>
                  <a:pt x="4266960" y="2147389"/>
                </a:lnTo>
                <a:lnTo>
                  <a:pt x="4256628" y="2351994"/>
                </a:lnTo>
                <a:cubicBezTo>
                  <a:pt x="4154640" y="3356254"/>
                  <a:pt x="3356253" y="4154640"/>
                  <a:pt x="2351994" y="4256629"/>
                </a:cubicBezTo>
                <a:lnTo>
                  <a:pt x="2147230" y="4266968"/>
                </a:lnTo>
                <a:lnTo>
                  <a:pt x="2120416" y="4266968"/>
                </a:lnTo>
                <a:lnTo>
                  <a:pt x="1915652" y="4256629"/>
                </a:lnTo>
                <a:cubicBezTo>
                  <a:pt x="839660" y="4147356"/>
                  <a:pt x="0" y="3238645"/>
                  <a:pt x="0" y="2133823"/>
                </a:cubicBezTo>
                <a:cubicBezTo>
                  <a:pt x="0" y="955346"/>
                  <a:pt x="955346" y="0"/>
                  <a:pt x="2133823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1335024"/>
            <a:ext cx="6190488" cy="1179576"/>
          </a:xfrm>
        </p:spPr>
        <p:txBody>
          <a:bodyPr lIns="91440" tIns="45720" rIns="91440" bIns="45720" rtlCol="0" anchor="b"/>
          <a:lstStyle>
            <a:lvl1pPr>
              <a:defRPr sz="5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0392" y="2825496"/>
            <a:ext cx="6190488" cy="3346704"/>
          </a:xfrm>
        </p:spPr>
        <p:txBody>
          <a:bodyPr rtlCol="0"/>
          <a:lstStyle>
            <a:lvl1pPr marL="0" indent="0">
              <a:lnSpc>
                <a:spcPct val="110000"/>
              </a:lnSpc>
              <a:buNone/>
              <a:defRPr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228600"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 marL="457200"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 marL="685800">
              <a:defRPr sz="1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 sz="1400"/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en-US" altLang="zh-CN" noProof="0"/>
              <a:t>20XX/9/3</a:t>
            </a:r>
            <a:endParaRPr lang="zh-CN" altLang="en-US" noProof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964424" y="621792"/>
            <a:ext cx="4114800" cy="365125"/>
          </a:xfrm>
        </p:spPr>
        <p:txBody>
          <a:bodyPr rtlCol="0"/>
          <a:lstStyle>
            <a:lvl1pPr>
              <a:defRPr baseline="0">
                <a:solidFill>
                  <a:schemeClr val="accent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 noProof="0"/>
              <a:t>演示文稿标题</a:t>
            </a:r>
          </a:p>
        </p:txBody>
      </p:sp>
      <p:sp>
        <p:nvSpPr>
          <p:cNvPr id="6" name="幻灯片编号占位符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D8DA9DAA-006C-4F4B-980E-E3DF019B24E2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  <p:cxnSp>
        <p:nvCxnSpPr>
          <p:cNvPr id="9" name="直接连接符​​(S) 8">
            <a:extLst>
              <a:ext uri="{FF2B5EF4-FFF2-40B4-BE49-F238E27FC236}">
                <a16:creationId xmlns:a16="http://schemas.microsoft.com/office/drawing/2014/main" id="{FA8B3D0E-ED3F-46FA-AE79-5FEFDE9168E3}"/>
              </a:ext>
            </a:extLst>
          </p:cNvPr>
          <p:cNvCxnSpPr>
            <a:cxnSpLocks/>
          </p:cNvCxnSpPr>
          <p:nvPr userDrawn="1"/>
        </p:nvCxnSpPr>
        <p:spPr>
          <a:xfrm>
            <a:off x="0" y="806470"/>
            <a:ext cx="7903723" cy="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08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图形 10">
            <a:extLst>
              <a:ext uri="{FF2B5EF4-FFF2-40B4-BE49-F238E27FC236}">
                <a16:creationId xmlns:a16="http://schemas.microsoft.com/office/drawing/2014/main" id="{AAD06B87-D9B2-4F94-B734-A8F039A2033F}"/>
              </a:ext>
            </a:extLst>
          </p:cNvPr>
          <p:cNvSpPr/>
          <p:nvPr userDrawn="1"/>
        </p:nvSpPr>
        <p:spPr>
          <a:xfrm>
            <a:off x="11281590" y="2070656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9" name="图形 11">
            <a:extLst>
              <a:ext uri="{FF2B5EF4-FFF2-40B4-BE49-F238E27FC236}">
                <a16:creationId xmlns:a16="http://schemas.microsoft.com/office/drawing/2014/main" id="{BB13A13C-36EA-4B13-9175-C5FE95B34D33}"/>
              </a:ext>
            </a:extLst>
          </p:cNvPr>
          <p:cNvSpPr/>
          <p:nvPr userDrawn="1"/>
        </p:nvSpPr>
        <p:spPr>
          <a:xfrm>
            <a:off x="10969280" y="178001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971113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节标题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63040"/>
            <a:ext cx="9144000" cy="2340864"/>
          </a:xfrm>
        </p:spPr>
        <p:txBody>
          <a:bodyPr rtlCol="0" anchor="b">
            <a:normAutofit/>
          </a:bodyPr>
          <a:lstStyle>
            <a:lvl1pPr algn="ctr">
              <a:defRPr sz="6000" b="1" i="0" cap="all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3858768"/>
            <a:ext cx="9144000" cy="1325880"/>
          </a:xfrm>
        </p:spPr>
        <p:txBody>
          <a:bodyPr rtlCol="0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CN" altLang="en-US" noProof="0"/>
              <a:t>单击此处编辑母版副标题样式</a:t>
            </a:r>
          </a:p>
        </p:txBody>
      </p:sp>
      <p:sp>
        <p:nvSpPr>
          <p:cNvPr id="4" name="图形 12">
            <a:extLst>
              <a:ext uri="{FF2B5EF4-FFF2-40B4-BE49-F238E27FC236}">
                <a16:creationId xmlns:a16="http://schemas.microsoft.com/office/drawing/2014/main" id="{8A41917E-4B97-447C-98AB-970D625F1DE6}"/>
              </a:ext>
            </a:extLst>
          </p:cNvPr>
          <p:cNvSpPr/>
          <p:nvPr userDrawn="1"/>
        </p:nvSpPr>
        <p:spPr>
          <a:xfrm>
            <a:off x="10772266" y="3054359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图形 13">
            <a:extLst>
              <a:ext uri="{FF2B5EF4-FFF2-40B4-BE49-F238E27FC236}">
                <a16:creationId xmlns:a16="http://schemas.microsoft.com/office/drawing/2014/main" id="{3B3FD238-4561-4AF8-A1F1-185B0CAFE2AC}"/>
              </a:ext>
            </a:extLst>
          </p:cNvPr>
          <p:cNvSpPr/>
          <p:nvPr userDrawn="1"/>
        </p:nvSpPr>
        <p:spPr>
          <a:xfrm>
            <a:off x="10724364" y="2515838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图形 15">
            <a:extLst>
              <a:ext uri="{FF2B5EF4-FFF2-40B4-BE49-F238E27FC236}">
                <a16:creationId xmlns:a16="http://schemas.microsoft.com/office/drawing/2014/main" id="{BAB9414C-AE69-4648-873E-9CE6B2DF8A71}"/>
              </a:ext>
            </a:extLst>
          </p:cNvPr>
          <p:cNvSpPr/>
          <p:nvPr userDrawn="1"/>
        </p:nvSpPr>
        <p:spPr>
          <a:xfrm>
            <a:off x="11024834" y="2787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图形 22">
            <a:extLst>
              <a:ext uri="{FF2B5EF4-FFF2-40B4-BE49-F238E27FC236}">
                <a16:creationId xmlns:a16="http://schemas.microsoft.com/office/drawing/2014/main" id="{3BF75235-4E6E-4184-82A5-EE6FE7993BBC}"/>
              </a:ext>
            </a:extLst>
          </p:cNvPr>
          <p:cNvSpPr/>
          <p:nvPr userDrawn="1"/>
        </p:nvSpPr>
        <p:spPr>
          <a:xfrm>
            <a:off x="1261869" y="2633448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1" name="图形 21">
            <a:extLst>
              <a:ext uri="{FF2B5EF4-FFF2-40B4-BE49-F238E27FC236}">
                <a16:creationId xmlns:a16="http://schemas.microsoft.com/office/drawing/2014/main" id="{E66FE37C-2F4B-42DA-BFF6-92DD00BDC49B}"/>
              </a:ext>
            </a:extLst>
          </p:cNvPr>
          <p:cNvSpPr/>
          <p:nvPr userDrawn="1"/>
        </p:nvSpPr>
        <p:spPr>
          <a:xfrm>
            <a:off x="1064053" y="3083338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chemeClr val="bg1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3" name="图形 23">
            <a:extLst>
              <a:ext uri="{FF2B5EF4-FFF2-40B4-BE49-F238E27FC236}">
                <a16:creationId xmlns:a16="http://schemas.microsoft.com/office/drawing/2014/main" id="{DDD38822-731A-48DA-A8A0-FBBAF7A6D65D}"/>
              </a:ext>
            </a:extLst>
          </p:cNvPr>
          <p:cNvSpPr/>
          <p:nvPr userDrawn="1"/>
        </p:nvSpPr>
        <p:spPr>
          <a:xfrm>
            <a:off x="1413405" y="3492870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424820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 sz="5400"/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  <p:sp>
        <p:nvSpPr>
          <p:cNvPr id="6" name="幻灯片编号占位符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en-US" altLang="zh-CN" noProof="0" smtClean="0"/>
              <a:t>‹#›</a:t>
            </a:fld>
            <a:endParaRPr lang="zh-CN" altLang="en-US" noProof="0"/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5C05CAAB-DBA2-4548-AD5F-01BB97FBB207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17450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91656" y="841248"/>
            <a:ext cx="4434840" cy="3236976"/>
          </a:xfrm>
        </p:spPr>
        <p:txBody>
          <a:bodyPr rtlCol="0" anchor="b"/>
          <a:lstStyle>
            <a:lvl1pPr algn="l">
              <a:lnSpc>
                <a:spcPct val="110000"/>
              </a:lnSpc>
              <a:spcBef>
                <a:spcPts val="1000"/>
              </a:spcBef>
              <a:defRPr sz="3600" b="0" i="0" cap="none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91655" y="4498848"/>
            <a:ext cx="4434835" cy="510474"/>
          </a:xfrm>
        </p:spPr>
        <p:txBody>
          <a:bodyPr rtlCol="0"/>
          <a:lstStyle>
            <a:lvl1pPr marL="0" indent="0" algn="l">
              <a:lnSpc>
                <a:spcPct val="110000"/>
              </a:lnSpc>
              <a:buNone/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CN" altLang="en-US" noProof="0"/>
              <a:t>单击此处编辑母版副标题样式</a:t>
            </a: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811512" y="1591056"/>
            <a:ext cx="3547872" cy="365125"/>
          </a:xfrm>
        </p:spPr>
        <p:txBody>
          <a:bodyPr rtlCol="0"/>
          <a:lstStyle>
            <a:lvl1pPr>
              <a:defRPr>
                <a:solidFill>
                  <a:schemeClr val="accent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 noProof="0"/>
              <a:t>演示文稿标题</a:t>
            </a:r>
          </a:p>
        </p:txBody>
      </p:sp>
      <p:sp>
        <p:nvSpPr>
          <p:cNvPr id="6" name="幻灯片编号占位符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D8DA9DAA-006C-4F4B-980E-E3DF019B24E2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  <p:cxnSp>
        <p:nvCxnSpPr>
          <p:cNvPr id="7" name="直接连接符​​(S) 6">
            <a:extLst>
              <a:ext uri="{FF2B5EF4-FFF2-40B4-BE49-F238E27FC236}">
                <a16:creationId xmlns:a16="http://schemas.microsoft.com/office/drawing/2014/main" id="{6939C974-0ED4-4915-BBF7-1FB00C18AD45}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长方形 8">
            <a:extLst>
              <a:ext uri="{FF2B5EF4-FFF2-40B4-BE49-F238E27FC236}">
                <a16:creationId xmlns:a16="http://schemas.microsoft.com/office/drawing/2014/main" id="{515930B2-E36D-4D05-A6B3-CA1BF61D50CC}"/>
              </a:ext>
            </a:extLst>
          </p:cNvPr>
          <p:cNvSpPr/>
          <p:nvPr userDrawn="1"/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3" name="图片占位符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3464" y="301752"/>
            <a:ext cx="5221224" cy="6263640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</a:p>
        </p:txBody>
      </p:sp>
    </p:spTree>
    <p:extLst>
      <p:ext uri="{BB962C8B-B14F-4D97-AF65-F5344CB8AC3E}">
        <p14:creationId xmlns:p14="http://schemas.microsoft.com/office/powerpoint/2010/main" val="12990486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标题和内容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365125"/>
            <a:ext cx="10771632" cy="1325563"/>
          </a:xfrm>
        </p:spPr>
        <p:txBody>
          <a:bodyPr rtlCol="0"/>
          <a:lstStyle>
            <a:lvl1pPr>
              <a:defRPr sz="5400" b="1" cap="all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标题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72" y="1825625"/>
            <a:ext cx="10771632" cy="4351338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6356350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en-US" altLang="zh-CN" noProof="0"/>
              <a:t>20XX/9/3</a:t>
            </a:r>
            <a:endParaRPr lang="zh-CN" altLang="en-US" noProof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03920" y="841248"/>
            <a:ext cx="3630168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 noProof="0"/>
              <a:t>演示文稿标题</a:t>
            </a:r>
          </a:p>
        </p:txBody>
      </p:sp>
      <p:sp>
        <p:nvSpPr>
          <p:cNvPr id="6" name="幻灯片编号占位符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D8DA9DAA-006C-4F4B-980E-E3DF019B24E2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  <p:sp>
        <p:nvSpPr>
          <p:cNvPr id="9" name="图形 22">
            <a:extLst>
              <a:ext uri="{FF2B5EF4-FFF2-40B4-BE49-F238E27FC236}">
                <a16:creationId xmlns:a16="http://schemas.microsoft.com/office/drawing/2014/main" id="{4EADA2ED-8A8C-4D17-8798-F26BF3B4CE25}"/>
              </a:ext>
            </a:extLst>
          </p:cNvPr>
          <p:cNvSpPr/>
          <p:nvPr userDrawn="1"/>
        </p:nvSpPr>
        <p:spPr>
          <a:xfrm>
            <a:off x="11202264" y="344083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1" name="图形 23">
            <a:extLst>
              <a:ext uri="{FF2B5EF4-FFF2-40B4-BE49-F238E27FC236}">
                <a16:creationId xmlns:a16="http://schemas.microsoft.com/office/drawing/2014/main" id="{54AB3A25-6605-4446-9E53-ACEECD25E27B}"/>
              </a:ext>
            </a:extLst>
          </p:cNvPr>
          <p:cNvSpPr/>
          <p:nvPr userDrawn="1"/>
        </p:nvSpPr>
        <p:spPr>
          <a:xfrm>
            <a:off x="11563141" y="590910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22635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9257166-6921-4546-BA2C-99E464681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95B9122-6371-4049-B57A-33DED7DA2F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44752" y="1825625"/>
            <a:ext cx="4553712" cy="4351338"/>
          </a:xfrm>
        </p:spPr>
        <p:txBody>
          <a:bodyPr rtlCol="0">
            <a:normAutofit/>
          </a:bodyPr>
          <a:lstStyle>
            <a:lvl1pPr>
              <a:defRPr sz="2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A14555D-0753-4312-A26B-2338813F9B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84848" y="1825625"/>
            <a:ext cx="4553712" cy="4351338"/>
          </a:xfrm>
        </p:spPr>
        <p:txBody>
          <a:bodyPr rtlCol="0">
            <a:normAutofit/>
          </a:bodyPr>
          <a:lstStyle>
            <a:lvl1pPr>
              <a:defRPr sz="2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  <p:cxnSp>
        <p:nvCxnSpPr>
          <p:cNvPr id="8" name="直接连接符​​(S) 7">
            <a:extLst>
              <a:ext uri="{FF2B5EF4-FFF2-40B4-BE49-F238E27FC236}">
                <a16:creationId xmlns:a16="http://schemas.microsoft.com/office/drawing/2014/main" id="{3FB7E8F4-3FB3-45AB-A381-9093CA95AAE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图形 15">
            <a:extLst>
              <a:ext uri="{FF2B5EF4-FFF2-40B4-BE49-F238E27FC236}">
                <a16:creationId xmlns:a16="http://schemas.microsoft.com/office/drawing/2014/main" id="{D8685329-C6A1-4CB4-8AAE-150D0341F6A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2" name="图形 16">
            <a:extLst>
              <a:ext uri="{FF2B5EF4-FFF2-40B4-BE49-F238E27FC236}">
                <a16:creationId xmlns:a16="http://schemas.microsoft.com/office/drawing/2014/main" id="{83CE1DAA-30A3-41AE-8AE1-A7EE5C48A6F3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4" name="图形 14">
            <a:extLst>
              <a:ext uri="{FF2B5EF4-FFF2-40B4-BE49-F238E27FC236}">
                <a16:creationId xmlns:a16="http://schemas.microsoft.com/office/drawing/2014/main" id="{065162DD-7ACB-4F9C-90DD-24C743035892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052880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0FDA4224-F4E4-47A4-ACF7-231749390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1679907-DC49-4B86-A34C-C97DBC26A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5DBC8A0-34FC-4B6E-B42B-A721267D89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 cap="all" spc="100" baseline="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en-US" altLang="zh-CN" noProof="0"/>
              <a:t>20XX/9/3</a:t>
            </a:r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09AC0B6-4CC4-4E41-8A4D-F62E17F285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 noProof="0"/>
              <a:t>演示文稿标题</a:t>
            </a:r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幻灯片编号占位符 5">
            <a:extLst>
              <a:ext uri="{FF2B5EF4-FFF2-40B4-BE49-F238E27FC236}">
                <a16:creationId xmlns:a16="http://schemas.microsoft.com/office/drawing/2014/main" id="{F6C0E9BD-90BD-46AE-8A0D-06796ADB76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 cap="all" spc="100" baseline="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D8DA9DAA-006C-4F4B-980E-E3DF019B24E2}" type="slidenum">
              <a:rPr lang="en-US" altLang="zh-CN" noProof="0" smtClean="0"/>
              <a:pPr/>
              <a:t>‹#›</a:t>
            </a:fld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99713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708" r:id="rId2"/>
    <p:sldLayoutId id="2147483717" r:id="rId3"/>
    <p:sldLayoutId id="2147483710" r:id="rId4"/>
    <p:sldLayoutId id="2147483709" r:id="rId5"/>
    <p:sldLayoutId id="2147483698" r:id="rId6"/>
    <p:sldLayoutId id="2147483713" r:id="rId7"/>
    <p:sldLayoutId id="2147483712" r:id="rId8"/>
    <p:sldLayoutId id="2147483700" r:id="rId9"/>
    <p:sldLayoutId id="2147483701" r:id="rId10"/>
    <p:sldLayoutId id="2147483716" r:id="rId11"/>
    <p:sldLayoutId id="2147483714" r:id="rId12"/>
    <p:sldLayoutId id="2147483715" r:id="rId13"/>
    <p:sldLayoutId id="2147483702" r:id="rId14"/>
    <p:sldLayoutId id="2147483703" r:id="rId15"/>
    <p:sldLayoutId id="2147483704" r:id="rId16"/>
    <p:sldLayoutId id="2147483705" r:id="rId17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8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A9968B-2619-4F71-AB00-4C493E1208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8448" y="594360"/>
            <a:ext cx="6272784" cy="2834640"/>
          </a:xfrm>
        </p:spPr>
        <p:txBody>
          <a:bodyPr rtlCol="0"/>
          <a:lstStyle/>
          <a:p>
            <a:pPr rtl="0"/>
            <a:r>
              <a:rPr lang="en-US" altLang="zh-CN" sz="5400" spc="400" dirty="0">
                <a:solidFill>
                  <a:schemeClr val="bg1"/>
                </a:solidFill>
              </a:rPr>
              <a:t>JPEG </a:t>
            </a:r>
            <a:r>
              <a:rPr lang="zh-CN" altLang="en-US" sz="5400" spc="400" dirty="0">
                <a:solidFill>
                  <a:schemeClr val="bg1"/>
                </a:solidFill>
              </a:rPr>
              <a:t>图像压缩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5F14073-9F68-4B7E-A576-26899D58C7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09267" y="5545404"/>
            <a:ext cx="5093208" cy="1197864"/>
          </a:xfrm>
        </p:spPr>
        <p:txBody>
          <a:bodyPr rtlCol="0"/>
          <a:lstStyle/>
          <a:p>
            <a:pPr rt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47698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7F824749-AE59-2B45-075E-2FB27C08E7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1524000"/>
            <a:ext cx="3333750" cy="333375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E6D76EA7-84FA-EEE3-C0F0-3091E2189C58}"/>
              </a:ext>
            </a:extLst>
          </p:cNvPr>
          <p:cNvSpPr txBox="1"/>
          <p:nvPr/>
        </p:nvSpPr>
        <p:spPr>
          <a:xfrm>
            <a:off x="2020121" y="5024333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质量为</a:t>
            </a:r>
            <a:r>
              <a:rPr lang="en-US" altLang="zh-CN" dirty="0"/>
              <a:t>50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EF5996B-4ADB-05FE-62E5-8B385FF1C6D2}"/>
              </a:ext>
            </a:extLst>
          </p:cNvPr>
          <p:cNvSpPr txBox="1"/>
          <p:nvPr/>
        </p:nvSpPr>
        <p:spPr>
          <a:xfrm>
            <a:off x="5710155" y="4967732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质量为</a:t>
            </a:r>
            <a:r>
              <a:rPr lang="en-US" altLang="zh-CN" dirty="0"/>
              <a:t>10</a:t>
            </a:r>
            <a:endParaRPr lang="zh-CN" altLang="en-US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B79E95CE-5C5F-BC6F-42EB-EB3F4F23D2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0102" y="1524000"/>
            <a:ext cx="3333750" cy="333375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31AC4C15-4CDD-610F-8885-D1A67E90BB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7699" y="1523999"/>
            <a:ext cx="3333749" cy="3333749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A9123029-9695-DD3C-2B12-7762B0312F05}"/>
              </a:ext>
            </a:extLst>
          </p:cNvPr>
          <p:cNvSpPr txBox="1"/>
          <p:nvPr/>
        </p:nvSpPr>
        <p:spPr>
          <a:xfrm>
            <a:off x="9400189" y="4967732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质量为 </a:t>
            </a:r>
            <a:r>
              <a:rPr lang="en-US" altLang="zh-CN" dirty="0"/>
              <a:t>5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992771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E0DDB389-BA99-865D-0BF6-80DC651D98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637" y="272941"/>
            <a:ext cx="8486823" cy="5929657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D3687FC6-F6BB-58EA-D0B0-EBC03322107B}"/>
              </a:ext>
            </a:extLst>
          </p:cNvPr>
          <p:cNvSpPr txBox="1"/>
          <p:nvPr/>
        </p:nvSpPr>
        <p:spPr>
          <a:xfrm>
            <a:off x="3575207" y="6202598"/>
            <a:ext cx="39776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err="1"/>
              <a:t>Windwos</a:t>
            </a:r>
            <a:r>
              <a:rPr lang="en-US" altLang="zh-CN" dirty="0"/>
              <a:t> </a:t>
            </a:r>
            <a:r>
              <a:rPr lang="zh-CN" altLang="en-US" dirty="0"/>
              <a:t>编辑器输出，质量为 </a:t>
            </a:r>
            <a:r>
              <a:rPr lang="en-US" altLang="zh-CN" dirty="0"/>
              <a:t>90</a:t>
            </a:r>
          </a:p>
          <a:p>
            <a:pPr algn="ctr"/>
            <a:r>
              <a:rPr lang="zh-CN" altLang="en-US" dirty="0"/>
              <a:t>与源</a:t>
            </a:r>
            <a:r>
              <a:rPr lang="en-US" altLang="zh-CN" dirty="0"/>
              <a:t>bmp</a:t>
            </a:r>
            <a:r>
              <a:rPr lang="zh-CN" altLang="en-US" dirty="0"/>
              <a:t>图像的对比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EE09431-BB80-314E-2E05-CE4D7F2BC34A}"/>
              </a:ext>
            </a:extLst>
          </p:cNvPr>
          <p:cNvSpPr txBox="1"/>
          <p:nvPr/>
        </p:nvSpPr>
        <p:spPr>
          <a:xfrm>
            <a:off x="9940810" y="3428999"/>
            <a:ext cx="14796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图片与源</a:t>
            </a:r>
            <a:r>
              <a:rPr lang="en-US" altLang="zh-CN" dirty="0"/>
              <a:t>RGB </a:t>
            </a:r>
            <a:r>
              <a:rPr lang="zh-CN" altLang="en-US" dirty="0"/>
              <a:t>数据差异较大</a:t>
            </a:r>
          </a:p>
        </p:txBody>
      </p:sp>
    </p:spTree>
    <p:extLst>
      <p:ext uri="{BB962C8B-B14F-4D97-AF65-F5344CB8AC3E}">
        <p14:creationId xmlns:p14="http://schemas.microsoft.com/office/powerpoint/2010/main" val="33722368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E7C1DF-BE8F-1E71-D0F5-EF9CC7761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altLang="zh-CN" dirty="0"/>
              <a:t>7 </a:t>
            </a:r>
            <a:r>
              <a:rPr lang="zh-CN" altLang="en-US" dirty="0"/>
              <a:t>效率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157EF20-1B57-0D28-251B-26E56C6B17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44751" y="1825625"/>
            <a:ext cx="8127873" cy="4351338"/>
          </a:xfrm>
        </p:spPr>
        <p:txBody>
          <a:bodyPr/>
          <a:lstStyle/>
          <a:p>
            <a:r>
              <a:rPr lang="zh-CN" altLang="en-US" dirty="0">
                <a:latin typeface="-apple-system"/>
              </a:rPr>
              <a:t>对于整体程序结构和计算方式进行了一部分优化。</a:t>
            </a:r>
            <a:endParaRPr lang="en-US" altLang="zh-CN" dirty="0">
              <a:latin typeface="-apple-system"/>
            </a:endParaRPr>
          </a:p>
          <a:p>
            <a:r>
              <a:rPr lang="zh-CN" altLang="en-US" dirty="0">
                <a:latin typeface="-apple-system"/>
              </a:rPr>
              <a:t>运行一次 </a:t>
            </a:r>
            <a:r>
              <a:rPr lang="en-US" altLang="zh-CN" dirty="0">
                <a:latin typeface="-apple-system"/>
              </a:rPr>
              <a:t>512*512*24 bit </a:t>
            </a:r>
            <a:r>
              <a:rPr lang="zh-CN" altLang="en-US" dirty="0">
                <a:latin typeface="-apple-system"/>
              </a:rPr>
              <a:t>的 </a:t>
            </a:r>
            <a:r>
              <a:rPr lang="en-US" altLang="zh-CN" dirty="0">
                <a:latin typeface="-apple-system"/>
              </a:rPr>
              <a:t>Lena </a:t>
            </a:r>
            <a:r>
              <a:rPr lang="zh-CN" altLang="en-US" dirty="0">
                <a:latin typeface="-apple-system"/>
              </a:rPr>
              <a:t>图片，大约耗时 </a:t>
            </a:r>
            <a:r>
              <a:rPr lang="en-US" altLang="zh-CN" dirty="0">
                <a:latin typeface="-apple-system"/>
              </a:rPr>
              <a:t>15ms</a:t>
            </a:r>
            <a:r>
              <a:rPr lang="zh-CN" altLang="en-US" dirty="0">
                <a:latin typeface="-apple-system"/>
              </a:rPr>
              <a:t>。</a:t>
            </a:r>
            <a:endParaRPr lang="en-US" dirty="0"/>
          </a:p>
        </p:txBody>
      </p:sp>
      <p:sp>
        <p:nvSpPr>
          <p:cNvPr id="4" name="灯片编号占位符 3" hidden="1">
            <a:extLst>
              <a:ext uri="{FF2B5EF4-FFF2-40B4-BE49-F238E27FC236}">
                <a16:creationId xmlns:a16="http://schemas.microsoft.com/office/drawing/2014/main" id="{673F558E-11A6-E8E4-90DB-D4469452313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en-US" altLang="zh-CN" noProof="0" smtClean="0"/>
              <a:pPr rtl="0">
                <a:spcAft>
                  <a:spcPts val="600"/>
                </a:spcAft>
              </a:pPr>
              <a:t>12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23093318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日期占位符 21">
            <a:extLst>
              <a:ext uri="{FF2B5EF4-FFF2-40B4-BE49-F238E27FC236}">
                <a16:creationId xmlns:a16="http://schemas.microsoft.com/office/drawing/2014/main" id="{692474E6-3035-46B8-9C05-9B4204E8ED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zh-cn"/>
              <a:t>20XX/9/3</a:t>
            </a:r>
          </a:p>
        </p:txBody>
      </p:sp>
      <p:sp>
        <p:nvSpPr>
          <p:cNvPr id="24" name="灯片编号占位符 23">
            <a:extLst>
              <a:ext uri="{FF2B5EF4-FFF2-40B4-BE49-F238E27FC236}">
                <a16:creationId xmlns:a16="http://schemas.microsoft.com/office/drawing/2014/main" id="{5D838446-B95D-4AB7-B8CA-D5804BB79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en-US" smtClean="0"/>
              <a:pPr rtl="0"/>
              <a:t>13</a:t>
            </a:fld>
            <a:endParaRPr lang="en-US" dirty="0"/>
          </a:p>
        </p:txBody>
      </p:sp>
      <p:sp>
        <p:nvSpPr>
          <p:cNvPr id="23" name="页脚占位符 22">
            <a:extLst>
              <a:ext uri="{FF2B5EF4-FFF2-40B4-BE49-F238E27FC236}">
                <a16:creationId xmlns:a16="http://schemas.microsoft.com/office/drawing/2014/main" id="{DE8D546E-0F46-4CC0-B2B1-8B2430D00C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cn"/>
              <a:t>演示文稿标题</a:t>
            </a:r>
          </a:p>
        </p:txBody>
      </p:sp>
      <p:pic>
        <p:nvPicPr>
          <p:cNvPr id="9" name="图片占位符 8" descr="日暮时分的山峦">
            <a:extLst>
              <a:ext uri="{FF2B5EF4-FFF2-40B4-BE49-F238E27FC236}">
                <a16:creationId xmlns:a16="http://schemas.microsoft.com/office/drawing/2014/main" id="{C82DA925-978C-48A9-98AD-0653B7A3D2D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 t="41" b="41"/>
          <a:stretch/>
        </p:blipFill>
        <p:spPr/>
      </p:pic>
      <p:pic>
        <p:nvPicPr>
          <p:cNvPr id="11" name="图片占位符 10" descr="日暮时分的山峦">
            <a:extLst>
              <a:ext uri="{FF2B5EF4-FFF2-40B4-BE49-F238E27FC236}">
                <a16:creationId xmlns:a16="http://schemas.microsoft.com/office/drawing/2014/main" id="{E63B7C3F-04A4-43F6-881D-FA11061CBAFA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4"/>
          <a:srcRect t="347" b="347"/>
          <a:stretch/>
        </p:blipFill>
        <p:spPr/>
      </p:pic>
      <p:sp>
        <p:nvSpPr>
          <p:cNvPr id="6" name="标题 5">
            <a:extLst>
              <a:ext uri="{FF2B5EF4-FFF2-40B4-BE49-F238E27FC236}">
                <a16:creationId xmlns:a16="http://schemas.microsoft.com/office/drawing/2014/main" id="{FF777B66-94CB-491C-AC6B-BDAC98E21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zh-cn" sz="6000" dirty="0"/>
              <a:t>谢谢</a:t>
            </a:r>
            <a:r>
              <a:rPr lang="en-US" altLang="zh-CN" sz="6000" dirty="0"/>
              <a:t>!</a:t>
            </a:r>
            <a:endParaRPr lang="zh-cn" sz="6000" dirty="0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42AF1107-8D35-4E35-93C7-D3640946F7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60720" y="3683727"/>
            <a:ext cx="5276088" cy="1124712"/>
          </a:xfrm>
        </p:spPr>
        <p:txBody>
          <a:bodyPr rtlCol="0"/>
          <a:lstStyle/>
          <a:p>
            <a:pPr rtl="0"/>
            <a:r>
              <a:rPr lang="en-US" altLang="zh-CN" dirty="0"/>
              <a:t>19182655 </a:t>
            </a:r>
            <a:r>
              <a:rPr lang="zh-CN" altLang="en-US" dirty="0"/>
              <a:t>李霄龙</a:t>
            </a:r>
            <a:endParaRPr lang="zh-cn" dirty="0"/>
          </a:p>
        </p:txBody>
      </p:sp>
      <p:pic>
        <p:nvPicPr>
          <p:cNvPr id="15" name="图片占位符 14" descr="接近黄昏时天空下的山区">
            <a:extLst>
              <a:ext uri="{FF2B5EF4-FFF2-40B4-BE49-F238E27FC236}">
                <a16:creationId xmlns:a16="http://schemas.microsoft.com/office/drawing/2014/main" id="{3D15FDC1-74B5-4FD8-BD17-0E2502C411A6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5"/>
          <a:srcRect l="16" r="16"/>
          <a:stretch/>
        </p:blipFill>
        <p:spPr/>
      </p:pic>
      <p:pic>
        <p:nvPicPr>
          <p:cNvPr id="13" name="图片占位符 12" descr="黎明前夜空下的山峦">
            <a:extLst>
              <a:ext uri="{FF2B5EF4-FFF2-40B4-BE49-F238E27FC236}">
                <a16:creationId xmlns:a16="http://schemas.microsoft.com/office/drawing/2014/main" id="{E02C4914-F076-4415-9C5D-A9BDB6CC6110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6"/>
          <a:srcRect t="108" b="108"/>
          <a:stretch/>
        </p:blipFill>
        <p:spPr/>
      </p:pic>
    </p:spTree>
    <p:extLst>
      <p:ext uri="{BB962C8B-B14F-4D97-AF65-F5344CB8AC3E}">
        <p14:creationId xmlns:p14="http://schemas.microsoft.com/office/powerpoint/2010/main" val="9273131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en-US" altLang="zh-CN" sz="4400" dirty="0"/>
              <a:t>1 </a:t>
            </a:r>
            <a:r>
              <a:rPr lang="zh-CN" altLang="en-US" sz="4400" dirty="0"/>
              <a:t>图像分块 </a:t>
            </a:r>
            <a:r>
              <a:rPr lang="en-US" altLang="zh-CN" sz="4400" dirty="0"/>
              <a:t>8x8</a:t>
            </a:r>
            <a:endParaRPr lang="zh-CN" altLang="en-US" sz="4400" dirty="0"/>
          </a:p>
        </p:txBody>
      </p:sp>
      <p:sp>
        <p:nvSpPr>
          <p:cNvPr id="7" name="幻灯片编号占位符 5">
            <a:extLst>
              <a:ext uri="{FF2B5EF4-FFF2-40B4-BE49-F238E27FC236}">
                <a16:creationId xmlns:a16="http://schemas.microsoft.com/office/drawing/2014/main" id="{4ECDE54D-4BD2-4764-A36A-8487DB61E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D8DA9DAA-006C-4F4B-980E-E3DF019B24E2}" type="slidenum">
              <a:rPr lang="en-US" altLang="zh-CN" b="1" cap="all" spc="100" smtClean="0">
                <a:solidFill>
                  <a:schemeClr val="accent2"/>
                </a:solidFill>
              </a:rPr>
              <a:t>2</a:t>
            </a:fld>
            <a:endParaRPr lang="zh-CN" altLang="en-US" b="1" cap="all" spc="100">
              <a:solidFill>
                <a:schemeClr val="accent2"/>
              </a:solidFill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F5658C5-BCC6-40EC-9532-3885686D79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这些小块在整个压缩过程中都是单独被处理，这一步比较简单，将输入的彩色图片分块存储即可。</a:t>
            </a:r>
            <a:endParaRPr lang="en-US" altLang="zh-CN" dirty="0"/>
          </a:p>
          <a:p>
            <a:r>
              <a:rPr lang="zh-CN" altLang="en-US" dirty="0"/>
              <a:t>实际代码编写的时候，是处理到某一块的时候才会将其分离出来进行处理。</a:t>
            </a:r>
          </a:p>
        </p:txBody>
      </p:sp>
    </p:spTree>
    <p:extLst>
      <p:ext uri="{BB962C8B-B14F-4D97-AF65-F5344CB8AC3E}">
        <p14:creationId xmlns:p14="http://schemas.microsoft.com/office/powerpoint/2010/main" val="2778276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408B99-869A-0620-F986-00AF93864F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400" dirty="0"/>
              <a:t>2 </a:t>
            </a:r>
            <a:r>
              <a:rPr lang="zh-CN" altLang="en-US" sz="4400" spc="100" dirty="0">
                <a:ln w="3175">
                  <a:noFill/>
                  <a:prstDash val="dash"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latin typeface="Arial" panose="020B0604020202090204" pitchFamily="34" charset="0"/>
                <a:ea typeface="汉仪旗黑-55简" charset="0"/>
                <a:cs typeface="微软雅黑" charset="-122"/>
              </a:rPr>
              <a:t>RGB转换为</a:t>
            </a:r>
            <a:r>
              <a:rPr lang="en-US" altLang="zh-CN" sz="4400" spc="100" dirty="0" err="1">
                <a:ln w="3175">
                  <a:noFill/>
                  <a:prstDash val="dash"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latin typeface="Arial" panose="020B0604020202090204" pitchFamily="34" charset="0"/>
                <a:ea typeface="汉仪旗黑-55简" charset="0"/>
                <a:cs typeface="微软雅黑" charset="-122"/>
              </a:rPr>
              <a:t>YCbCr</a:t>
            </a:r>
            <a:endParaRPr lang="zh-CN" altLang="en-US" sz="44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08D6E64-D67D-D958-B6FB-2D4E3E11B6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47850"/>
            <a:ext cx="10515600" cy="4351338"/>
          </a:xfrm>
        </p:spPr>
        <p:txBody>
          <a:bodyPr/>
          <a:lstStyle/>
          <a:p>
            <a:r>
              <a:rPr lang="zh-CN" altLang="en-US" sz="2800" spc="100" dirty="0">
                <a:ln w="3175">
                  <a:noFill/>
                  <a:prstDash val="dash"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latin typeface="Arial" panose="020B0604020202090204" pitchFamily="34" charset="0"/>
                <a:ea typeface="汉仪旗黑-55简" charset="0"/>
                <a:cs typeface="微软雅黑" charset="-122"/>
              </a:rPr>
              <a:t>将RGB转换为</a:t>
            </a:r>
            <a:r>
              <a:rPr lang="en-US" altLang="zh-CN" sz="2800" spc="100" dirty="0" err="1">
                <a:ln w="3175">
                  <a:noFill/>
                  <a:prstDash val="dash"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latin typeface="Arial" panose="020B0604020202090204" pitchFamily="34" charset="0"/>
                <a:ea typeface="汉仪旗黑-55简" charset="0"/>
                <a:cs typeface="微软雅黑" charset="-122"/>
              </a:rPr>
              <a:t>YCbCr</a:t>
            </a:r>
            <a:r>
              <a:rPr lang="zh-CN" altLang="en-US" sz="2800" spc="100" dirty="0">
                <a:ln w="3175">
                  <a:noFill/>
                  <a:prstDash val="dash"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latin typeface="Arial" panose="020B0604020202090204" pitchFamily="34" charset="0"/>
                <a:ea typeface="汉仪旗黑-55简" charset="0"/>
                <a:cs typeface="微软雅黑" charset="-122"/>
              </a:rPr>
              <a:t>色彩空间</a:t>
            </a:r>
            <a:endParaRPr lang="en-US" altLang="zh-CN" sz="2800" spc="100" dirty="0">
              <a:ln w="3175">
                <a:noFill/>
                <a:prstDash val="dash"/>
              </a:ln>
              <a:solidFill>
                <a:sysClr val="windowText" lastClr="000000">
                  <a:lumMod val="85000"/>
                  <a:lumOff val="15000"/>
                </a:sysClr>
              </a:solidFill>
              <a:latin typeface="Arial" panose="020B0604020202090204" pitchFamily="34" charset="0"/>
              <a:ea typeface="汉仪旗黑-55简" charset="0"/>
              <a:cs typeface="微软雅黑" charset="-122"/>
            </a:endParaRPr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5E81DBE-F793-A8FA-0936-65FC41AFF9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en-US" altLang="zh-CN" noProof="0" smtClean="0"/>
              <a:t>3</a:t>
            </a:fld>
            <a:endParaRPr lang="zh-CN" altLang="en-US" noProof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1FD7EB1-BED7-0162-07D9-841D336912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4233" y="2569830"/>
            <a:ext cx="7426367" cy="1226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1534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78A1526-9165-7412-CC6F-31006B194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400" dirty="0"/>
              <a:t>3 DCT</a:t>
            </a:r>
            <a:r>
              <a:rPr lang="zh-CN" altLang="en-US" sz="4400" dirty="0"/>
              <a:t>变换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F901DFD-7237-1A4C-8773-92760F61E2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对每一个 </a:t>
            </a:r>
            <a:r>
              <a:rPr lang="en-US" altLang="zh-CN" dirty="0" err="1"/>
              <a:t>YCbCr</a:t>
            </a:r>
            <a:r>
              <a:rPr lang="en-US" altLang="zh-CN" dirty="0"/>
              <a:t> </a:t>
            </a:r>
            <a:r>
              <a:rPr lang="zh-CN" altLang="en-US" dirty="0"/>
              <a:t>色彩块的三个矩阵做 </a:t>
            </a:r>
            <a:r>
              <a:rPr lang="en-US" altLang="zh-CN" dirty="0"/>
              <a:t>DCT </a:t>
            </a:r>
            <a:r>
              <a:rPr lang="zh-CN" altLang="en-US" dirty="0"/>
              <a:t>变换，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变换后的数据左上角为低频部分，右下角为高频部分。</a:t>
            </a:r>
            <a:endParaRPr lang="en-US" altLang="zh-CN" b="0" i="0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F296438-EF03-F7FD-1FF7-C377B31FB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en-US" altLang="zh-CN" noProof="0" smtClean="0"/>
              <a:t>4</a:t>
            </a:fld>
            <a:endParaRPr lang="zh-CN" altLang="en-US" noProof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1BD27DE-3095-8DFB-4341-D96044736D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6916" y="3080896"/>
            <a:ext cx="2743200" cy="2736427"/>
          </a:xfrm>
          <a:prstGeom prst="rect">
            <a:avLst/>
          </a:prstGeom>
        </p:spPr>
      </p:pic>
      <p:pic>
        <p:nvPicPr>
          <p:cNvPr id="8" name="图片 7" descr="女人戴着帽子&#10;&#10;描述已自动生成">
            <a:extLst>
              <a:ext uri="{FF2B5EF4-FFF2-40B4-BE49-F238E27FC236}">
                <a16:creationId xmlns:a16="http://schemas.microsoft.com/office/drawing/2014/main" id="{69E4BB18-6A22-304C-DF74-8BA20F8543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8955" y="3080896"/>
            <a:ext cx="2743647" cy="2736427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0C15152A-15B6-575C-586D-AB0CD9AB2146}"/>
              </a:ext>
            </a:extLst>
          </p:cNvPr>
          <p:cNvSpPr txBox="1"/>
          <p:nvPr/>
        </p:nvSpPr>
        <p:spPr>
          <a:xfrm>
            <a:off x="3415552" y="5802785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Lena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2DD906D-3110-69FF-235E-6428F3A2F768}"/>
              </a:ext>
            </a:extLst>
          </p:cNvPr>
          <p:cNvSpPr txBox="1"/>
          <p:nvPr/>
        </p:nvSpPr>
        <p:spPr>
          <a:xfrm>
            <a:off x="8042021" y="5812477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对于全图进行</a:t>
            </a:r>
            <a:r>
              <a:rPr lang="en-US" altLang="zh-CN" dirty="0"/>
              <a:t>DCT</a:t>
            </a:r>
            <a:r>
              <a:rPr lang="zh-CN" altLang="en-US" dirty="0"/>
              <a:t>变换</a:t>
            </a:r>
          </a:p>
        </p:txBody>
      </p:sp>
    </p:spTree>
    <p:extLst>
      <p:ext uri="{BB962C8B-B14F-4D97-AF65-F5344CB8AC3E}">
        <p14:creationId xmlns:p14="http://schemas.microsoft.com/office/powerpoint/2010/main" val="34829229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E7C1DF-BE8F-1E71-D0F5-EF9CC7761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400" dirty="0"/>
              <a:t>4 </a:t>
            </a:r>
            <a:r>
              <a:rPr lang="zh-CN" altLang="en-US" sz="4400" dirty="0"/>
              <a:t>量子化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73F558E-11A6-E8E4-90DB-D446945231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en-US" altLang="zh-CN" noProof="0" smtClean="0"/>
              <a:t>5</a:t>
            </a:fld>
            <a:endParaRPr lang="zh-CN" altLang="en-US" noProof="0"/>
          </a:p>
        </p:txBody>
      </p:sp>
      <p:pic>
        <p:nvPicPr>
          <p:cNvPr id="9" name="内容占位符 5">
            <a:extLst>
              <a:ext uri="{FF2B5EF4-FFF2-40B4-BE49-F238E27FC236}">
                <a16:creationId xmlns:a16="http://schemas.microsoft.com/office/drawing/2014/main" id="{1ED91A29-EEE0-78A4-713A-DB2021E9BF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42445" y="1690688"/>
            <a:ext cx="6230745" cy="4351338"/>
          </a:xfrm>
        </p:spPr>
      </p:pic>
    </p:spTree>
    <p:extLst>
      <p:ext uri="{BB962C8B-B14F-4D97-AF65-F5344CB8AC3E}">
        <p14:creationId xmlns:p14="http://schemas.microsoft.com/office/powerpoint/2010/main" val="24592650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3627EB6F-615C-D8EF-462E-DE45248755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06106" y="937229"/>
            <a:ext cx="3779787" cy="711200"/>
          </a:xfr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3450523-B624-6DE2-26B4-168D1B1AE2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en-US" altLang="zh-CN" noProof="0" smtClean="0"/>
              <a:t>6</a:t>
            </a:fld>
            <a:endParaRPr lang="zh-CN" altLang="en-US" noProof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3005218-AD1E-D69C-A4C2-6FFFADBCA57D}"/>
              </a:ext>
            </a:extLst>
          </p:cNvPr>
          <p:cNvSpPr txBox="1"/>
          <p:nvPr/>
        </p:nvSpPr>
        <p:spPr>
          <a:xfrm>
            <a:off x="1374475" y="1823895"/>
            <a:ext cx="874430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量化矩阵与前面得到的 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DCT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矩阵逐项相除并进行四舍五入或取整。</a:t>
            </a:r>
            <a:endParaRPr lang="en-US" altLang="zh-CN" b="0" i="0" dirty="0">
              <a:solidFill>
                <a:srgbClr val="4D4D4D"/>
              </a:solidFill>
              <a:effectLst/>
              <a:latin typeface="-apple-system"/>
            </a:endParaRPr>
          </a:p>
          <a:p>
            <a:endParaRPr lang="en-US" altLang="zh-CN" dirty="0">
              <a:solidFill>
                <a:srgbClr val="4D4D4D"/>
              </a:solidFill>
              <a:latin typeface="-apple-system"/>
            </a:endParaRPr>
          </a:p>
          <a:p>
            <a:endParaRPr lang="en-US" altLang="zh-CN" dirty="0">
              <a:solidFill>
                <a:srgbClr val="4D4D4D"/>
              </a:solidFill>
              <a:latin typeface="-apple-system"/>
            </a:endParaRPr>
          </a:p>
          <a:p>
            <a:r>
              <a:rPr lang="zh-CN" altLang="en-US" dirty="0">
                <a:solidFill>
                  <a:srgbClr val="4D4D4D"/>
                </a:solidFill>
                <a:latin typeface="-apple-system"/>
              </a:rPr>
              <a:t>量化矩阵是由预先设置的图像质量分数进行生成的。</a:t>
            </a:r>
            <a:endParaRPr lang="en-US" altLang="zh-CN" dirty="0">
              <a:solidFill>
                <a:srgbClr val="4D4D4D"/>
              </a:solidFill>
              <a:latin typeface="-apple-system"/>
            </a:endParaRPr>
          </a:p>
          <a:p>
            <a:endParaRPr lang="en-US" altLang="zh-CN" b="0" i="0" dirty="0">
              <a:solidFill>
                <a:srgbClr val="4D4D4D"/>
              </a:solidFill>
              <a:effectLst/>
              <a:latin typeface="-apple-system"/>
            </a:endParaRPr>
          </a:p>
          <a:p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直流分量相对于交流分量来说基本要大很多，而且交流分量中基本会有大量的 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252722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E7C1DF-BE8F-1E71-D0F5-EF9CC7761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altLang="zh-CN" dirty="0"/>
              <a:t>5 zigzag </a:t>
            </a:r>
            <a:r>
              <a:rPr lang="zh-CN" altLang="en-US" dirty="0"/>
              <a:t>与 霍夫曼编码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157EF20-1B57-0D28-251B-26E56C6B17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44752" y="1825625"/>
            <a:ext cx="4553712" cy="4351338"/>
          </a:xfrm>
        </p:spPr>
        <p:txBody>
          <a:bodyPr/>
          <a:lstStyle/>
          <a:p>
            <a:r>
              <a:rPr lang="en-US" altLang="zh-CN" b="0" i="0" dirty="0">
                <a:effectLst/>
                <a:latin typeface="-apple-system"/>
              </a:rPr>
              <a:t>Zigzag </a:t>
            </a:r>
            <a:r>
              <a:rPr lang="zh-CN" altLang="en-US" dirty="0"/>
              <a:t>扫描，获得一个尾数大多数为 </a:t>
            </a:r>
            <a:r>
              <a:rPr lang="en-US" altLang="zh-CN" dirty="0"/>
              <a:t>0 </a:t>
            </a:r>
            <a:r>
              <a:rPr lang="zh-CN" altLang="en-US" dirty="0"/>
              <a:t>的一块数据。</a:t>
            </a:r>
            <a:endParaRPr lang="en-US" altLang="zh-CN" dirty="0"/>
          </a:p>
          <a:p>
            <a:r>
              <a:rPr lang="zh-CN" altLang="en-US" dirty="0"/>
              <a:t>进行霍夫曼编码，采用 </a:t>
            </a:r>
            <a:r>
              <a:rPr lang="en-US" altLang="zh-CN" dirty="0"/>
              <a:t>JPEG</a:t>
            </a:r>
            <a:r>
              <a:rPr lang="zh-CN" altLang="en-US" dirty="0"/>
              <a:t>推荐的亮度、色度，直流、交流的霍夫曼编码表，一共四张。</a:t>
            </a:r>
            <a:endParaRPr lang="en-US" altLang="zh-CN" dirty="0"/>
          </a:p>
          <a:p>
            <a:r>
              <a:rPr lang="zh-CN" altLang="en-US" dirty="0"/>
              <a:t>进行数据的霍夫曼编码，之前有写过。</a:t>
            </a:r>
            <a:endParaRPr lang="en-US" altLang="zh-CN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A2317BA6-7B37-EB06-E47D-982E19B0D80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880249" y="1825625"/>
            <a:ext cx="4362910" cy="4351338"/>
          </a:xfrm>
          <a:noFill/>
        </p:spPr>
      </p:pic>
      <p:sp>
        <p:nvSpPr>
          <p:cNvPr id="4" name="灯片编号占位符 3" hidden="1">
            <a:extLst>
              <a:ext uri="{FF2B5EF4-FFF2-40B4-BE49-F238E27FC236}">
                <a16:creationId xmlns:a16="http://schemas.microsoft.com/office/drawing/2014/main" id="{673F558E-11A6-E8E4-90DB-D4469452313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en-US" altLang="zh-CN" noProof="0" smtClean="0"/>
              <a:pPr rtl="0">
                <a:spcAft>
                  <a:spcPts val="600"/>
                </a:spcAft>
              </a:pPr>
              <a:t>7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20556083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0443359-CAB4-EF0D-D0AE-F8FFDB046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6 </a:t>
            </a:r>
            <a:r>
              <a:rPr lang="zh-CN" altLang="en-US" dirty="0"/>
              <a:t>效果验证</a:t>
            </a:r>
          </a:p>
        </p:txBody>
      </p:sp>
      <p:pic>
        <p:nvPicPr>
          <p:cNvPr id="12" name="图片 11" descr="女人戴着帽子&#10;&#10;描述已自动生成">
            <a:extLst>
              <a:ext uri="{FF2B5EF4-FFF2-40B4-BE49-F238E27FC236}">
                <a16:creationId xmlns:a16="http://schemas.microsoft.com/office/drawing/2014/main" id="{0D791197-BFE7-82D6-7CC8-8E54A41008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7460" y="1530210"/>
            <a:ext cx="2892384" cy="2884772"/>
          </a:xfrm>
          <a:prstGeom prst="rect">
            <a:avLst/>
          </a:prstGeom>
        </p:spPr>
      </p:pic>
      <p:pic>
        <p:nvPicPr>
          <p:cNvPr id="14" name="图片 13" descr="女人戴着帽子&#10;&#10;描述已自动生成">
            <a:extLst>
              <a:ext uri="{FF2B5EF4-FFF2-40B4-BE49-F238E27FC236}">
                <a16:creationId xmlns:a16="http://schemas.microsoft.com/office/drawing/2014/main" id="{44DC77DA-D4C8-F7ED-18E3-3AF53088DD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0668" y="1530210"/>
            <a:ext cx="2914822" cy="2884772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75C9E1BB-C6F3-1A60-C4C2-50FF78844AA3}"/>
              </a:ext>
            </a:extLst>
          </p:cNvPr>
          <p:cNvSpPr txBox="1"/>
          <p:nvPr/>
        </p:nvSpPr>
        <p:spPr>
          <a:xfrm>
            <a:off x="2426298" y="4500458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Lena.bmp</a:t>
            </a:r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4251F5FB-78B8-0B80-930F-78EEE293B27A}"/>
              </a:ext>
            </a:extLst>
          </p:cNvPr>
          <p:cNvSpPr txBox="1"/>
          <p:nvPr/>
        </p:nvSpPr>
        <p:spPr>
          <a:xfrm>
            <a:off x="4574788" y="4500458"/>
            <a:ext cx="35233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Lena.jpg</a:t>
            </a:r>
          </a:p>
          <a:p>
            <a:pPr algn="ctr"/>
            <a:r>
              <a:rPr lang="en-US" altLang="zh-CN" dirty="0" err="1"/>
              <a:t>Windwos</a:t>
            </a:r>
            <a:r>
              <a:rPr lang="en-US" altLang="zh-CN" dirty="0"/>
              <a:t> </a:t>
            </a:r>
            <a:r>
              <a:rPr lang="zh-CN" altLang="en-US" dirty="0"/>
              <a:t>自带编辑器保存的，亲测质量数大约为 </a:t>
            </a:r>
            <a:r>
              <a:rPr lang="en-US" altLang="zh-CN" dirty="0"/>
              <a:t>90</a:t>
            </a:r>
            <a:endParaRPr lang="zh-CN" altLang="en-US" dirty="0"/>
          </a:p>
        </p:txBody>
      </p:sp>
      <p:pic>
        <p:nvPicPr>
          <p:cNvPr id="18" name="图片 17" descr="女人戴着帽子&#10;&#10;描述已自动生成">
            <a:extLst>
              <a:ext uri="{FF2B5EF4-FFF2-40B4-BE49-F238E27FC236}">
                <a16:creationId xmlns:a16="http://schemas.microsoft.com/office/drawing/2014/main" id="{B5C5200B-45DC-F39E-3535-0C8BCFE767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3940" y="1530210"/>
            <a:ext cx="2884772" cy="2884772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2D776FC7-2045-BF75-F352-BC687BE88402}"/>
              </a:ext>
            </a:extLst>
          </p:cNvPr>
          <p:cNvSpPr txBox="1"/>
          <p:nvPr/>
        </p:nvSpPr>
        <p:spPr>
          <a:xfrm>
            <a:off x="7830459" y="4527318"/>
            <a:ext cx="3523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自己实现的过程，质量设置为</a:t>
            </a:r>
            <a:r>
              <a:rPr lang="en-US" altLang="zh-CN" dirty="0"/>
              <a:t>90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518800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62ED8D41-942F-86B2-0E02-B889B43375C9}"/>
              </a:ext>
            </a:extLst>
          </p:cNvPr>
          <p:cNvSpPr txBox="1"/>
          <p:nvPr/>
        </p:nvSpPr>
        <p:spPr>
          <a:xfrm>
            <a:off x="4480519" y="6202598"/>
            <a:ext cx="35233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自己实现的图片，质量为 </a:t>
            </a:r>
            <a:r>
              <a:rPr lang="en-US" altLang="zh-CN" dirty="0"/>
              <a:t>90</a:t>
            </a:r>
          </a:p>
          <a:p>
            <a:pPr algn="ctr"/>
            <a:r>
              <a:rPr lang="zh-CN" altLang="en-US" dirty="0"/>
              <a:t>与源</a:t>
            </a:r>
            <a:r>
              <a:rPr lang="en-US" altLang="zh-CN" dirty="0"/>
              <a:t>bmp</a:t>
            </a:r>
            <a:r>
              <a:rPr lang="zh-CN" altLang="en-US" dirty="0"/>
              <a:t>图像的对比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8AF9E3B-741D-440A-E417-60E6193D55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4241" y="428346"/>
            <a:ext cx="8331852" cy="5774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256173"/>
      </p:ext>
    </p:extLst>
  </p:cSld>
  <p:clrMapOvr>
    <a:masterClrMapping/>
  </p:clrMapOvr>
</p:sld>
</file>

<file path=ppt/theme/theme1.xml><?xml version="1.0" encoding="utf-8"?>
<a:theme xmlns:a="http://schemas.openxmlformats.org/drawingml/2006/main" name="GradientUnivers">
  <a:themeElements>
    <a:clrScheme name="Gradient">
      <a:dk1>
        <a:sysClr val="windowText" lastClr="000000"/>
      </a:dk1>
      <a:lt1>
        <a:sysClr val="window" lastClr="FFFFFF"/>
      </a:lt1>
      <a:dk2>
        <a:srgbClr val="10013F"/>
      </a:dk2>
      <a:lt2>
        <a:srgbClr val="F2F0FF"/>
      </a:lt2>
      <a:accent1>
        <a:srgbClr val="814DFF"/>
      </a:accent1>
      <a:accent2>
        <a:srgbClr val="243FFF"/>
      </a:accent2>
      <a:accent3>
        <a:srgbClr val="FF83B6"/>
      </a:accent3>
      <a:accent4>
        <a:srgbClr val="FF9022"/>
      </a:accent4>
      <a:accent5>
        <a:srgbClr val="FF1F85"/>
      </a:accent5>
      <a:accent6>
        <a:srgbClr val="1A98FF"/>
      </a:accent6>
      <a:hlink>
        <a:srgbClr val="0563C1"/>
      </a:hlink>
      <a:folHlink>
        <a:srgbClr val="954F72"/>
      </a:folHlink>
    </a:clrScheme>
    <a:fontScheme name="Univers">
      <a:majorFont>
        <a:latin typeface="Univers"/>
        <a:ea typeface=""/>
        <a:cs typeface=""/>
      </a:majorFont>
      <a:minorFont>
        <a:latin typeface="Univer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8167020_TF89338750_Win32" id="{FFCB937E-2137-4C9F-AE40-774088F28508}" vid="{39F99153-8386-4326-A3CC-EA85C1538A96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3C8E00D1-8EA3-4E42-801D-0253E1EAFC2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BC329F5-30EE-4BF7-AA2A-B837B51416B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9919F73-B6C2-4A43-95E2-833EC48925FE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星系演示文稿</Template>
  <TotalTime>259</TotalTime>
  <Words>342</Words>
  <Application>Microsoft Office PowerPoint</Application>
  <PresentationFormat>宽屏</PresentationFormat>
  <Paragraphs>52</Paragraphs>
  <Slides>13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18" baseType="lpstr">
      <vt:lpstr>-apple-system</vt:lpstr>
      <vt:lpstr>Microsoft YaHei UI</vt:lpstr>
      <vt:lpstr>Arial</vt:lpstr>
      <vt:lpstr>Univers</vt:lpstr>
      <vt:lpstr>GradientUnivers</vt:lpstr>
      <vt:lpstr>JPEG 图像压缩</vt:lpstr>
      <vt:lpstr>1 图像分块 8x8</vt:lpstr>
      <vt:lpstr>2 RGB转换为YCbCr</vt:lpstr>
      <vt:lpstr>3 DCT变换</vt:lpstr>
      <vt:lpstr>4 量子化</vt:lpstr>
      <vt:lpstr>PowerPoint 演示文稿</vt:lpstr>
      <vt:lpstr>5 zigzag 与 霍夫曼编码</vt:lpstr>
      <vt:lpstr>6 效果验证</vt:lpstr>
      <vt:lpstr>PowerPoint 演示文稿</vt:lpstr>
      <vt:lpstr>PowerPoint 演示文稿</vt:lpstr>
      <vt:lpstr>PowerPoint 演示文稿</vt:lpstr>
      <vt:lpstr>7 效率</vt:lpstr>
      <vt:lpstr>谢谢!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JPEG 图像压缩</dc:title>
  <dc:creator>李 霄龙</dc:creator>
  <cp:lastModifiedBy>李 霄龙</cp:lastModifiedBy>
  <cp:revision>210</cp:revision>
  <dcterms:created xsi:type="dcterms:W3CDTF">2022-06-06T05:03:57Z</dcterms:created>
  <dcterms:modified xsi:type="dcterms:W3CDTF">2022-06-10T20:21:56Z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